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9" r:id="rId4"/>
    <p:sldId id="260" r:id="rId5"/>
    <p:sldId id="261" r:id="rId6"/>
    <p:sldId id="262" r:id="rId7"/>
    <p:sldId id="264" r:id="rId8"/>
    <p:sldId id="265" r:id="rId9"/>
    <p:sldId id="266" r:id="rId10"/>
    <p:sldId id="267" r:id="rId11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748618E9-EE2D-4864-9EEE-58939BD4FB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-6214" y="-1"/>
            <a:ext cx="12214827" cy="6858000"/>
            <a:chOff x="-6214" y="-1"/>
            <a:chExt cx="12214827" cy="6858000"/>
          </a:xfrm>
        </p:grpSpPr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317D1EC0-23FF-4FC8-B22D-E34878EAA4CC}"/>
                </a:ext>
              </a:extLst>
            </p:cNvPr>
            <p:cNvCxnSpPr>
              <a:cxnSpLocks/>
            </p:cNvCxnSpPr>
            <p:nvPr/>
          </p:nvCxnSpPr>
          <p:spPr>
            <a:xfrm>
              <a:off x="-6214" y="6686283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5AB929A7-258C-4469-AAB4-A67D713F7A80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DA635CDB-2D00-49D5-B26E-0694A25000C7}"/>
                </a:ext>
              </a:extLst>
            </p:cNvPr>
            <p:cNvCxnSpPr>
              <a:cxnSpLocks/>
            </p:cNvCxnSpPr>
            <p:nvPr/>
          </p:nvCxnSpPr>
          <p:spPr>
            <a:xfrm>
              <a:off x="11993258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B4288D7A-F857-418D-92F2-368E841B9F27}"/>
                </a:ext>
              </a:extLst>
            </p:cNvPr>
            <p:cNvCxnSpPr>
              <a:cxnSpLocks/>
            </p:cNvCxnSpPr>
            <p:nvPr/>
          </p:nvCxnSpPr>
          <p:spPr>
            <a:xfrm>
              <a:off x="192528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F1084F50-7F3C-4A4A-877E-FFD9EC7CD88B}"/>
                </a:ext>
              </a:extLst>
            </p:cNvPr>
            <p:cNvCxnSpPr>
              <a:cxnSpLocks/>
            </p:cNvCxnSpPr>
            <p:nvPr/>
          </p:nvCxnSpPr>
          <p:spPr>
            <a:xfrm>
              <a:off x="1175922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331E64C1-F4C0-4A94-B319-BB1A0A2450B5}"/>
                </a:ext>
              </a:extLst>
            </p:cNvPr>
            <p:cNvCxnSpPr>
              <a:cxnSpLocks/>
            </p:cNvCxnSpPr>
            <p:nvPr/>
          </p:nvCxnSpPr>
          <p:spPr>
            <a:xfrm>
              <a:off x="2159316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363D8374-8052-417F-AB69-B97EAC43D513}"/>
                </a:ext>
              </a:extLst>
            </p:cNvPr>
            <p:cNvCxnSpPr>
              <a:cxnSpLocks/>
            </p:cNvCxnSpPr>
            <p:nvPr/>
          </p:nvCxnSpPr>
          <p:spPr>
            <a:xfrm>
              <a:off x="3142710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C7750734-4D51-4019-A003-38A3DE49B434}"/>
                </a:ext>
              </a:extLst>
            </p:cNvPr>
            <p:cNvCxnSpPr>
              <a:cxnSpLocks/>
            </p:cNvCxnSpPr>
            <p:nvPr/>
          </p:nvCxnSpPr>
          <p:spPr>
            <a:xfrm>
              <a:off x="4126104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71B693D1-DBA2-4D3B-9B37-D9EE8C4112F4}"/>
                </a:ext>
              </a:extLst>
            </p:cNvPr>
            <p:cNvCxnSpPr>
              <a:cxnSpLocks/>
            </p:cNvCxnSpPr>
            <p:nvPr/>
          </p:nvCxnSpPr>
          <p:spPr>
            <a:xfrm>
              <a:off x="5109498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1BCD3EA8-E4C0-4AF6-817F-F9F29157A499}"/>
                </a:ext>
              </a:extLst>
            </p:cNvPr>
            <p:cNvCxnSpPr>
              <a:cxnSpLocks/>
            </p:cNvCxnSpPr>
            <p:nvPr/>
          </p:nvCxnSpPr>
          <p:spPr>
            <a:xfrm>
              <a:off x="6092892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7A170FB3-B397-4AC9-85FD-65388F26D90A}"/>
                </a:ext>
              </a:extLst>
            </p:cNvPr>
            <p:cNvCxnSpPr>
              <a:cxnSpLocks/>
            </p:cNvCxnSpPr>
            <p:nvPr/>
          </p:nvCxnSpPr>
          <p:spPr>
            <a:xfrm>
              <a:off x="7076286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BE5EC0B9-49C7-4777-AEC5-B5EF8DE40498}"/>
                </a:ext>
              </a:extLst>
            </p:cNvPr>
            <p:cNvCxnSpPr>
              <a:cxnSpLocks/>
            </p:cNvCxnSpPr>
            <p:nvPr/>
          </p:nvCxnSpPr>
          <p:spPr>
            <a:xfrm>
              <a:off x="8059680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7902048B-30F7-4434-87A5-140F9BB4BEB1}"/>
                </a:ext>
              </a:extLst>
            </p:cNvPr>
            <p:cNvCxnSpPr>
              <a:cxnSpLocks/>
            </p:cNvCxnSpPr>
            <p:nvPr/>
          </p:nvCxnSpPr>
          <p:spPr>
            <a:xfrm>
              <a:off x="9043074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0500A6E2-A41C-4751-8A4E-9A0C5718D930}"/>
                </a:ext>
              </a:extLst>
            </p:cNvPr>
            <p:cNvCxnSpPr>
              <a:cxnSpLocks/>
            </p:cNvCxnSpPr>
            <p:nvPr/>
          </p:nvCxnSpPr>
          <p:spPr>
            <a:xfrm>
              <a:off x="10026468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FC259517-7BE7-45F9-81C0-3A6362BF143C}"/>
                </a:ext>
              </a:extLst>
            </p:cNvPr>
            <p:cNvCxnSpPr>
              <a:cxnSpLocks/>
            </p:cNvCxnSpPr>
            <p:nvPr/>
          </p:nvCxnSpPr>
          <p:spPr>
            <a:xfrm>
              <a:off x="11009862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90652F56-7B71-42B2-AB68-22204A6DF177}"/>
                </a:ext>
              </a:extLst>
            </p:cNvPr>
            <p:cNvCxnSpPr>
              <a:cxnSpLocks/>
            </p:cNvCxnSpPr>
            <p:nvPr/>
          </p:nvCxnSpPr>
          <p:spPr>
            <a:xfrm>
              <a:off x="12185786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1059830E-1C3D-4D42-8789-524971CB4657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171716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B53325A7-86D3-4B52-A7E3-ADDF408B4067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714597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6D53F46F-EC12-484C-A4E7-791E57687AC1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1257478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464ED9CA-8950-47B8-A9ED-22B45CE15FBC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1800359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E4429F7B-9FD7-438F-8ECA-3FCAD0061805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2343240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0C558100-D455-4B41-890C-BCC898B2D165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2886121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F2886397-398A-4318-BE16-2CBAC1902F9E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3429002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7D32A3A6-CE6E-4ABD-8522-2C8DC88C070E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3971883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F9014C09-5B84-4798-8BDE-C80D76E67B8E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4514764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2A29EB9E-ED9D-4C69-8A26-9A7A0A830569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5057645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AA2899F9-1795-416F-8F3D-26EEB684DB6A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5600526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E3043474-8625-495C-BD06-3627FD286C55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6857999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D432CE47-7631-408E-8DDC-79EE378B707B}"/>
                </a:ext>
              </a:extLst>
            </p:cNvPr>
            <p:cNvCxnSpPr>
              <a:cxnSpLocks/>
            </p:cNvCxnSpPr>
            <p:nvPr/>
          </p:nvCxnSpPr>
          <p:spPr>
            <a:xfrm>
              <a:off x="16613" y="6143407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B2C8832D-8B8D-4036-B913-2D363143274B}"/>
                </a:ext>
              </a:extLst>
            </p:cNvPr>
            <p:cNvCxnSpPr>
              <a:cxnSpLocks/>
            </p:cNvCxnSpPr>
            <p:nvPr/>
          </p:nvCxnSpPr>
          <p:spPr>
            <a:xfrm>
              <a:off x="684225" y="171716"/>
              <a:ext cx="0" cy="6511464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1CCEFEAF-E87B-4FF2-A947-94CABAA0610D}"/>
                </a:ext>
              </a:extLst>
            </p:cNvPr>
            <p:cNvCxnSpPr>
              <a:cxnSpLocks/>
            </p:cNvCxnSpPr>
            <p:nvPr/>
          </p:nvCxnSpPr>
          <p:spPr>
            <a:xfrm>
              <a:off x="11508412" y="173267"/>
              <a:ext cx="0" cy="6511464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343A7CD3-94E1-42A9-BAB7-2AFCD9FCBD1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91078" y="722903"/>
            <a:ext cx="10495904" cy="2460770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467609B-8FD3-4FF7-8EBC-6619CA868B3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91078" y="3428997"/>
            <a:ext cx="10495904" cy="2306639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39" name="Right Triangle 38">
            <a:extLst>
              <a:ext uri="{FF2B5EF4-FFF2-40B4-BE49-F238E27FC236}">
                <a16:creationId xmlns:a16="http://schemas.microsoft.com/office/drawing/2014/main" id="{2437C4A8-8E3A-4ADA-93B9-64737CE1AB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13500000">
            <a:off x="-281093" y="2607907"/>
            <a:ext cx="568289" cy="568289"/>
          </a:xfrm>
          <a:prstGeom prst="rtTriangle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CC7A76F-3401-4F50-AE85-8F2AA247B9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72BA41-EC5B-4197-BCC8-0FD2E523CD7A}" type="datetimeFigureOut">
              <a:rPr lang="en-US" smtClean="0"/>
              <a:t>4/17/2023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EF02E50-D34E-4DD4-8B3B-55D08F25F5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91078" y="236364"/>
            <a:ext cx="4114800" cy="417126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7B53B71-D2FA-4DDC-9C9C-E26F7B591A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15108C-154A-4A5A-9C05-91A49A422BA7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76199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9BD70F-ACE4-4595-845E-2296BDF83B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6978CD9-E0B5-4B48-8366-91E6D22C9FB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2FAF4B4-44D3-4E29-B235-A1B8682077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72BA41-EC5B-4197-BCC8-0FD2E523CD7A}" type="datetimeFigureOut">
              <a:rPr lang="en-US" smtClean="0"/>
              <a:t>4/17/2023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2D7BA37-9639-480E-84AB-EA277225CA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2BFC658-154E-48DE-AD31-813E5170C9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15108C-154A-4A5A-9C05-91A49A422BA7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79988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65405209-5179-4359-91ED-1B1A46619A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-6214" y="-1"/>
            <a:ext cx="12214827" cy="6858000"/>
            <a:chOff x="-6214" y="-1"/>
            <a:chExt cx="12214827" cy="6858000"/>
          </a:xfrm>
        </p:grpSpPr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0E32344F-3BE0-4CE8-B1BD-9ABD425E1C0D}"/>
                </a:ext>
              </a:extLst>
            </p:cNvPr>
            <p:cNvCxnSpPr>
              <a:cxnSpLocks/>
            </p:cNvCxnSpPr>
            <p:nvPr/>
          </p:nvCxnSpPr>
          <p:spPr>
            <a:xfrm>
              <a:off x="-6214" y="6686283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599DE306-F4FB-4730-A066-ADF38D739563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CCB32885-303F-477F-A081-27425944F230}"/>
                </a:ext>
              </a:extLst>
            </p:cNvPr>
            <p:cNvCxnSpPr>
              <a:cxnSpLocks/>
            </p:cNvCxnSpPr>
            <p:nvPr/>
          </p:nvCxnSpPr>
          <p:spPr>
            <a:xfrm>
              <a:off x="11993258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260C0C0B-4CD0-467D-A382-2B2415102C48}"/>
                </a:ext>
              </a:extLst>
            </p:cNvPr>
            <p:cNvCxnSpPr>
              <a:cxnSpLocks/>
            </p:cNvCxnSpPr>
            <p:nvPr/>
          </p:nvCxnSpPr>
          <p:spPr>
            <a:xfrm>
              <a:off x="192528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5788DF0F-327F-43A5-AB71-3D32053D83CA}"/>
                </a:ext>
              </a:extLst>
            </p:cNvPr>
            <p:cNvCxnSpPr>
              <a:cxnSpLocks/>
            </p:cNvCxnSpPr>
            <p:nvPr/>
          </p:nvCxnSpPr>
          <p:spPr>
            <a:xfrm>
              <a:off x="1175922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298A0902-2662-4911-A532-AA6310861479}"/>
                </a:ext>
              </a:extLst>
            </p:cNvPr>
            <p:cNvCxnSpPr>
              <a:cxnSpLocks/>
            </p:cNvCxnSpPr>
            <p:nvPr/>
          </p:nvCxnSpPr>
          <p:spPr>
            <a:xfrm>
              <a:off x="2159316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4ABDA4F7-23F4-46D1-8B7E-A21DD84083E1}"/>
                </a:ext>
              </a:extLst>
            </p:cNvPr>
            <p:cNvCxnSpPr>
              <a:cxnSpLocks/>
            </p:cNvCxnSpPr>
            <p:nvPr/>
          </p:nvCxnSpPr>
          <p:spPr>
            <a:xfrm>
              <a:off x="3142710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D7FC9FC2-8808-438E-8FFB-5FE416BFB5C8}"/>
                </a:ext>
              </a:extLst>
            </p:cNvPr>
            <p:cNvCxnSpPr>
              <a:cxnSpLocks/>
            </p:cNvCxnSpPr>
            <p:nvPr/>
          </p:nvCxnSpPr>
          <p:spPr>
            <a:xfrm>
              <a:off x="4126104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204694E5-71F9-4210-9BE8-FC12CC177BD3}"/>
                </a:ext>
              </a:extLst>
            </p:cNvPr>
            <p:cNvCxnSpPr>
              <a:cxnSpLocks/>
            </p:cNvCxnSpPr>
            <p:nvPr/>
          </p:nvCxnSpPr>
          <p:spPr>
            <a:xfrm>
              <a:off x="5109498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0B37E805-A7E5-4906-B0C5-1373F3DA9628}"/>
                </a:ext>
              </a:extLst>
            </p:cNvPr>
            <p:cNvCxnSpPr>
              <a:cxnSpLocks/>
            </p:cNvCxnSpPr>
            <p:nvPr/>
          </p:nvCxnSpPr>
          <p:spPr>
            <a:xfrm>
              <a:off x="6092892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7A4CD964-FBD6-41AB-8A02-9509A2BAC11F}"/>
                </a:ext>
              </a:extLst>
            </p:cNvPr>
            <p:cNvCxnSpPr>
              <a:cxnSpLocks/>
            </p:cNvCxnSpPr>
            <p:nvPr/>
          </p:nvCxnSpPr>
          <p:spPr>
            <a:xfrm>
              <a:off x="7076286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E9CD7FF8-E827-4E0A-BCE2-CCB34EDAC0FC}"/>
                </a:ext>
              </a:extLst>
            </p:cNvPr>
            <p:cNvCxnSpPr>
              <a:cxnSpLocks/>
            </p:cNvCxnSpPr>
            <p:nvPr/>
          </p:nvCxnSpPr>
          <p:spPr>
            <a:xfrm>
              <a:off x="8059680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5C4AD6BB-F1EE-4FB8-96E8-6890447800EC}"/>
                </a:ext>
              </a:extLst>
            </p:cNvPr>
            <p:cNvCxnSpPr>
              <a:cxnSpLocks/>
            </p:cNvCxnSpPr>
            <p:nvPr/>
          </p:nvCxnSpPr>
          <p:spPr>
            <a:xfrm>
              <a:off x="9043074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FE935057-E0A3-4DAE-B9C8-6E818D7A7205}"/>
                </a:ext>
              </a:extLst>
            </p:cNvPr>
            <p:cNvCxnSpPr>
              <a:cxnSpLocks/>
            </p:cNvCxnSpPr>
            <p:nvPr/>
          </p:nvCxnSpPr>
          <p:spPr>
            <a:xfrm>
              <a:off x="10026468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308DDF69-1C14-453C-BC3A-37D3FE69DFC7}"/>
                </a:ext>
              </a:extLst>
            </p:cNvPr>
            <p:cNvCxnSpPr>
              <a:cxnSpLocks/>
            </p:cNvCxnSpPr>
            <p:nvPr/>
          </p:nvCxnSpPr>
          <p:spPr>
            <a:xfrm>
              <a:off x="11009862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E6C26D82-15BA-4B2E-A42D-2ECA8012D307}"/>
                </a:ext>
              </a:extLst>
            </p:cNvPr>
            <p:cNvCxnSpPr>
              <a:cxnSpLocks/>
            </p:cNvCxnSpPr>
            <p:nvPr/>
          </p:nvCxnSpPr>
          <p:spPr>
            <a:xfrm>
              <a:off x="12185786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D7F73B67-E5E9-4000-91DA-034B2127EFD2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171716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EAFAC1B5-F0DD-4FC0-B4C9-77CB29DF4425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714597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D9ACB3DB-54B2-4CEE-A791-C6FC6C758DAE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1257478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68324004-1030-47D9-B817-425FF6ECCECC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1800359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1AA001C4-81AB-4FA6-ADAA-C8618056353B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2343240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8D1DAD34-7844-4F16-9874-F51F2A23B9EA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2886121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77DCBC6D-1BDA-4CB1-A3EC-59F240C8FA19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3429002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E5B3C1A0-58E7-47E4-831B-CF3EE21D1E90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3971883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08A09FAA-E123-4FE4-B67A-9EBDE1A3130F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4514764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5317B7C6-C816-4A58-B184-135E4FD19F55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5057645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24D22ABB-4CE8-47DC-80BF-39B3E4CF7048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5600526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3A17DE37-A292-4031-AF42-CDB00A13EE76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6857999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B73EF673-CB75-435F-9BF3-7594EC3ADF8F}"/>
                </a:ext>
              </a:extLst>
            </p:cNvPr>
            <p:cNvCxnSpPr>
              <a:cxnSpLocks/>
            </p:cNvCxnSpPr>
            <p:nvPr/>
          </p:nvCxnSpPr>
          <p:spPr>
            <a:xfrm>
              <a:off x="16613" y="6143407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D35F4581-15F6-47EE-87D0-1132A093DBA5}"/>
                </a:ext>
              </a:extLst>
            </p:cNvPr>
            <p:cNvCxnSpPr>
              <a:cxnSpLocks/>
            </p:cNvCxnSpPr>
            <p:nvPr/>
          </p:nvCxnSpPr>
          <p:spPr>
            <a:xfrm>
              <a:off x="684225" y="171716"/>
              <a:ext cx="0" cy="6511464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565CF984-F5BD-45C4-9A12-B02DB4F044E1}"/>
                </a:ext>
              </a:extLst>
            </p:cNvPr>
            <p:cNvCxnSpPr>
              <a:cxnSpLocks/>
            </p:cNvCxnSpPr>
            <p:nvPr/>
          </p:nvCxnSpPr>
          <p:spPr>
            <a:xfrm>
              <a:off x="11508412" y="173267"/>
              <a:ext cx="0" cy="6511464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9" name="Right Triangle 38">
            <a:extLst>
              <a:ext uri="{FF2B5EF4-FFF2-40B4-BE49-F238E27FC236}">
                <a16:creationId xmlns:a16="http://schemas.microsoft.com/office/drawing/2014/main" id="{ACE66A86-8455-497B-9CA4-F460A19E5F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18900000">
            <a:off x="7770390" y="-287370"/>
            <a:ext cx="568289" cy="568289"/>
          </a:xfrm>
          <a:prstGeom prst="rtTriangle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Vertical Title 1">
            <a:extLst>
              <a:ext uri="{FF2B5EF4-FFF2-40B4-BE49-F238E27FC236}">
                <a16:creationId xmlns:a16="http://schemas.microsoft.com/office/drawing/2014/main" id="{5868C62B-71EF-4824-9EE8-6CAE1798423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7707774" y="715616"/>
            <a:ext cx="3295876" cy="5026597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243E4C8-4AA9-49D7-BF71-1AB5F2CFE1F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83588" y="715616"/>
            <a:ext cx="6770448" cy="502659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97898B3-014E-440B-BA4E-1063392128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72BA41-EC5B-4197-BCC8-0FD2E523CD7A}" type="datetimeFigureOut">
              <a:rPr lang="en-US" smtClean="0"/>
              <a:t>4/17/2023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1C22643-CE63-4C3E-B437-5A1A5EF911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DD1CE5E-160A-4B37-94E2-3D9DC75BFF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15108C-154A-4A5A-9C05-91A49A422BA7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45931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0D8D6B-70A2-430A-9F5D-DA093D8C16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4A2845-6CA6-4745-A951-25B8D5319D8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A049424-7A20-4BA1-9F60-671A5DBB3B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72BA41-EC5B-4197-BCC8-0FD2E523CD7A}" type="datetimeFigureOut">
              <a:rPr lang="en-US" smtClean="0"/>
              <a:t>4/17/2023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F1BD2B2-E17F-402E-8EA3-5C7C1118A8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0D23070-8658-4AC0-B2A3-4BE605A840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15108C-154A-4A5A-9C05-91A49A422BA7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91234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A69DB7AC-F7D7-430A-A2A7-CD3EBBF1D3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-6214" y="-1"/>
            <a:ext cx="12214827" cy="6858000"/>
            <a:chOff x="-6214" y="-1"/>
            <a:chExt cx="12214827" cy="6858000"/>
          </a:xfrm>
        </p:grpSpPr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66AAF10E-F092-4160-BF4A-FF568555B790}"/>
                </a:ext>
              </a:extLst>
            </p:cNvPr>
            <p:cNvCxnSpPr>
              <a:cxnSpLocks/>
            </p:cNvCxnSpPr>
            <p:nvPr/>
          </p:nvCxnSpPr>
          <p:spPr>
            <a:xfrm>
              <a:off x="-6214" y="6686283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36341C04-9B94-4385-A661-7B8C17000497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F4C1D709-6A0F-409C-B2D0-C248E562265E}"/>
                </a:ext>
              </a:extLst>
            </p:cNvPr>
            <p:cNvCxnSpPr>
              <a:cxnSpLocks/>
            </p:cNvCxnSpPr>
            <p:nvPr/>
          </p:nvCxnSpPr>
          <p:spPr>
            <a:xfrm>
              <a:off x="11993258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B999BE53-BA11-4B67-BFBB-6281DB50C75D}"/>
                </a:ext>
              </a:extLst>
            </p:cNvPr>
            <p:cNvCxnSpPr>
              <a:cxnSpLocks/>
            </p:cNvCxnSpPr>
            <p:nvPr/>
          </p:nvCxnSpPr>
          <p:spPr>
            <a:xfrm>
              <a:off x="192528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9B662D93-31C1-4DFB-A938-E631F89AA9F0}"/>
                </a:ext>
              </a:extLst>
            </p:cNvPr>
            <p:cNvCxnSpPr>
              <a:cxnSpLocks/>
            </p:cNvCxnSpPr>
            <p:nvPr/>
          </p:nvCxnSpPr>
          <p:spPr>
            <a:xfrm>
              <a:off x="1175922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97ECC8DA-0BEC-4508-89D4-12FA35B481F5}"/>
                </a:ext>
              </a:extLst>
            </p:cNvPr>
            <p:cNvCxnSpPr>
              <a:cxnSpLocks/>
            </p:cNvCxnSpPr>
            <p:nvPr/>
          </p:nvCxnSpPr>
          <p:spPr>
            <a:xfrm>
              <a:off x="2159316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67DC8E6C-1B78-4B89-82DD-BBA778CD1482}"/>
                </a:ext>
              </a:extLst>
            </p:cNvPr>
            <p:cNvCxnSpPr>
              <a:cxnSpLocks/>
            </p:cNvCxnSpPr>
            <p:nvPr/>
          </p:nvCxnSpPr>
          <p:spPr>
            <a:xfrm>
              <a:off x="3142710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28E5F54A-0315-4B15-B865-1F0460526260}"/>
                </a:ext>
              </a:extLst>
            </p:cNvPr>
            <p:cNvCxnSpPr>
              <a:cxnSpLocks/>
            </p:cNvCxnSpPr>
            <p:nvPr/>
          </p:nvCxnSpPr>
          <p:spPr>
            <a:xfrm>
              <a:off x="4126104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4DD7F352-DE39-4835-8D3F-69CDEC490F1E}"/>
                </a:ext>
              </a:extLst>
            </p:cNvPr>
            <p:cNvCxnSpPr>
              <a:cxnSpLocks/>
            </p:cNvCxnSpPr>
            <p:nvPr/>
          </p:nvCxnSpPr>
          <p:spPr>
            <a:xfrm>
              <a:off x="5109498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49D6F20A-F777-4F41-B23B-735A64FA5DA3}"/>
                </a:ext>
              </a:extLst>
            </p:cNvPr>
            <p:cNvCxnSpPr>
              <a:cxnSpLocks/>
            </p:cNvCxnSpPr>
            <p:nvPr/>
          </p:nvCxnSpPr>
          <p:spPr>
            <a:xfrm>
              <a:off x="6092892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21BBADBA-0F74-418B-BC50-AD44596C3EF8}"/>
                </a:ext>
              </a:extLst>
            </p:cNvPr>
            <p:cNvCxnSpPr>
              <a:cxnSpLocks/>
            </p:cNvCxnSpPr>
            <p:nvPr/>
          </p:nvCxnSpPr>
          <p:spPr>
            <a:xfrm>
              <a:off x="7076286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3918BE26-88E5-457C-8095-745F34D15366}"/>
                </a:ext>
              </a:extLst>
            </p:cNvPr>
            <p:cNvCxnSpPr>
              <a:cxnSpLocks/>
            </p:cNvCxnSpPr>
            <p:nvPr/>
          </p:nvCxnSpPr>
          <p:spPr>
            <a:xfrm>
              <a:off x="8059680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4FB269E0-E058-4340-B93D-7D40FFF521F3}"/>
                </a:ext>
              </a:extLst>
            </p:cNvPr>
            <p:cNvCxnSpPr>
              <a:cxnSpLocks/>
            </p:cNvCxnSpPr>
            <p:nvPr/>
          </p:nvCxnSpPr>
          <p:spPr>
            <a:xfrm>
              <a:off x="9043074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EDDD9AEE-5501-4385-B339-4616F567B53D}"/>
                </a:ext>
              </a:extLst>
            </p:cNvPr>
            <p:cNvCxnSpPr>
              <a:cxnSpLocks/>
            </p:cNvCxnSpPr>
            <p:nvPr/>
          </p:nvCxnSpPr>
          <p:spPr>
            <a:xfrm>
              <a:off x="10026468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84D29C61-8926-4C98-882B-AB90108C8386}"/>
                </a:ext>
              </a:extLst>
            </p:cNvPr>
            <p:cNvCxnSpPr>
              <a:cxnSpLocks/>
            </p:cNvCxnSpPr>
            <p:nvPr/>
          </p:nvCxnSpPr>
          <p:spPr>
            <a:xfrm>
              <a:off x="11009862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CAC585F9-B633-4F7E-AADE-75079DC17158}"/>
                </a:ext>
              </a:extLst>
            </p:cNvPr>
            <p:cNvCxnSpPr>
              <a:cxnSpLocks/>
            </p:cNvCxnSpPr>
            <p:nvPr/>
          </p:nvCxnSpPr>
          <p:spPr>
            <a:xfrm>
              <a:off x="12185786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E5DC6366-5525-4FBC-9886-D4409F6B2993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171716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7CC03CF9-098C-4140-806A-023D3DC3F2E3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714597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D9C41BC4-89DF-4EC4-A141-9EF16D8EEB5B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1257478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432AD067-E64C-499E-9C0A-A72525874417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1800359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6653DD54-FA2B-4B91-A94E-3C46AE21B385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2343240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586AC204-156B-442E-B028-01036BD1F267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2886121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303512DE-F013-431A-9F6E-ADDA88FB2DD5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3429002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8E95FEE1-61A9-4065-B9F8-5589180AC62B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3971883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5028AA59-C1FA-46C0-BFDD-1C1D3404C81C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4514764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0A5C99EE-B791-470A-8639-0357A751EB43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5057645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454F4204-F48B-4AF5-B11E-0CE7D972AC37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5600526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076643FE-3966-4B82-9623-C61A56EDD20C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6857999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2DD769C5-B1B1-45BD-A40A-67E6568C8434}"/>
                </a:ext>
              </a:extLst>
            </p:cNvPr>
            <p:cNvCxnSpPr>
              <a:cxnSpLocks/>
            </p:cNvCxnSpPr>
            <p:nvPr/>
          </p:nvCxnSpPr>
          <p:spPr>
            <a:xfrm>
              <a:off x="16613" y="6143407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2A511707-50C7-48B2-81F7-5C82BF57795C}"/>
                </a:ext>
              </a:extLst>
            </p:cNvPr>
            <p:cNvCxnSpPr>
              <a:cxnSpLocks/>
            </p:cNvCxnSpPr>
            <p:nvPr/>
          </p:nvCxnSpPr>
          <p:spPr>
            <a:xfrm>
              <a:off x="684225" y="171716"/>
              <a:ext cx="0" cy="6511464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838D44F3-CCFE-48A0-8414-FFF5E43D9184}"/>
                </a:ext>
              </a:extLst>
            </p:cNvPr>
            <p:cNvCxnSpPr>
              <a:cxnSpLocks/>
            </p:cNvCxnSpPr>
            <p:nvPr/>
          </p:nvCxnSpPr>
          <p:spPr>
            <a:xfrm>
              <a:off x="11508412" y="173267"/>
              <a:ext cx="0" cy="6511464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2D126FE0-8204-40BB-AD46-4A0C7A4751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1078" y="718115"/>
            <a:ext cx="10312571" cy="278150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B25E350-4200-419C-A167-527DD6B7779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91078" y="3753350"/>
            <a:ext cx="10312571" cy="1991572"/>
          </a:xfrm>
        </p:spPr>
        <p:txBody>
          <a:bodyPr/>
          <a:lstStyle>
            <a:lvl1pPr marL="0" indent="0">
              <a:buNone/>
              <a:defRPr lang="en-US" sz="2400" kern="120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9" name="Right Triangle 38">
            <a:extLst>
              <a:ext uri="{FF2B5EF4-FFF2-40B4-BE49-F238E27FC236}">
                <a16:creationId xmlns:a16="http://schemas.microsoft.com/office/drawing/2014/main" id="{6741F519-22CF-4C01-B140-5480DBAB30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13500000">
            <a:off x="-281093" y="2607907"/>
            <a:ext cx="568289" cy="568289"/>
          </a:xfrm>
          <a:prstGeom prst="rtTriangle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05D1550-9064-4767-B70A-3501AF956C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72BA41-EC5B-4197-BCC8-0FD2E523CD7A}" type="datetimeFigureOut">
              <a:rPr lang="en-US" smtClean="0"/>
              <a:t>4/17/2023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81E1C33-2E8E-4041-9683-12048CB8AB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2D36992-B921-4F3F-9C4A-0D67E618D1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15108C-154A-4A5A-9C05-91A49A422BA7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14001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ACFDF5-4B31-4F1B-83BA-82A9510379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1078" y="722903"/>
            <a:ext cx="10312571" cy="135484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4EC9A6-F718-4497-8A75-637EE17458E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91078" y="2345843"/>
            <a:ext cx="5009584" cy="32743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D503E57-9695-4508-9778-B3DB1FB5FAB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935075" y="2345843"/>
            <a:ext cx="5068574" cy="32743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474CEE6-B9DC-4CCC-8F4C-0B4DADFB01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72BA41-EC5B-4197-BCC8-0FD2E523CD7A}" type="datetimeFigureOut">
              <a:rPr lang="en-US" smtClean="0"/>
              <a:t>4/17/2023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AC85191-5804-47C9-95EB-D49D715737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D6B0A03-44F6-4299-B45D-E07A023906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15108C-154A-4A5A-9C05-91A49A422BA7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5675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6920E6-CC97-4BD8-92FE-8F36024D0E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1078" y="722900"/>
            <a:ext cx="10320062" cy="140750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73872FB-EDD5-42FB-8A9A-279EAD4FB0D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91078" y="2331481"/>
            <a:ext cx="4963444" cy="540072"/>
          </a:xfrm>
        </p:spPr>
        <p:txBody>
          <a:bodyPr anchor="b"/>
          <a:lstStyle>
            <a:lvl1pPr marL="0" indent="0">
              <a:buNone/>
              <a:defRPr sz="2400" b="0" i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45F28C1-95C8-476A-8D93-D580DD39D8F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91078" y="2954564"/>
            <a:ext cx="4963444" cy="279035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4315485-EE1A-41B0-873A-BA9D06E88BF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03351" y="2331481"/>
            <a:ext cx="4900298" cy="540072"/>
          </a:xfrm>
        </p:spPr>
        <p:txBody>
          <a:bodyPr anchor="b"/>
          <a:lstStyle>
            <a:lvl1pPr marL="0" indent="0">
              <a:buNone/>
              <a:defRPr sz="2400" b="0" i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581A6FB-1583-4A1B-A4A7-C65062C57B7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03351" y="2954564"/>
            <a:ext cx="4900298" cy="279035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3A29EA7-E61E-4617-9DA9-40B9299B328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83587" y="6215870"/>
            <a:ext cx="3843779" cy="417126"/>
          </a:xfrm>
        </p:spPr>
        <p:txBody>
          <a:bodyPr/>
          <a:lstStyle/>
          <a:p>
            <a:fld id="{8F72BA41-EC5B-4197-BCC8-0FD2E523CD7A}" type="datetimeFigureOut">
              <a:rPr lang="en-US" smtClean="0"/>
              <a:t>4/17/2023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56249CC-EB72-46A6-87D9-5FBDA8E450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91078" y="236364"/>
            <a:ext cx="4114800" cy="417126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AA04EE7-47BE-4ECE-A170-793C4E5695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15108C-154A-4A5A-9C05-91A49A422BA7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69783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EE4946-24AD-40DD-95A7-49BA49C227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1078" y="722903"/>
            <a:ext cx="10501177" cy="1401231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D8CF342-49F6-482D-943E-7E50B1694A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72BA41-EC5B-4197-BCC8-0FD2E523CD7A}" type="datetimeFigureOut">
              <a:rPr lang="en-US" smtClean="0"/>
              <a:t>4/17/2023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64033E5-3797-4FF8-866F-9FD9325A9F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91078" y="236364"/>
            <a:ext cx="4114800" cy="417126"/>
          </a:xfr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6DC1E67-424D-4638-98F8-38E71A4100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15108C-154A-4A5A-9C05-91A49A422BA7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15243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45BED274-5EB4-4EF4-B353-E55BD50265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-6214" y="-1"/>
            <a:ext cx="12214827" cy="6858000"/>
            <a:chOff x="-6214" y="-1"/>
            <a:chExt cx="12214827" cy="6858000"/>
          </a:xfrm>
        </p:grpSpPr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E0418BE5-560E-4E49-B12D-B555511FED72}"/>
                </a:ext>
              </a:extLst>
            </p:cNvPr>
            <p:cNvCxnSpPr>
              <a:cxnSpLocks/>
            </p:cNvCxnSpPr>
            <p:nvPr/>
          </p:nvCxnSpPr>
          <p:spPr>
            <a:xfrm>
              <a:off x="-6214" y="6686283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849D1162-73B9-420F-BCBE-95039D00CD24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92BA76FE-316A-48E2-A03B-4E05691C4348}"/>
                </a:ext>
              </a:extLst>
            </p:cNvPr>
            <p:cNvCxnSpPr>
              <a:cxnSpLocks/>
            </p:cNvCxnSpPr>
            <p:nvPr/>
          </p:nvCxnSpPr>
          <p:spPr>
            <a:xfrm>
              <a:off x="11993258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0E678FBC-A6AD-4422-BA24-A4172F8862CA}"/>
                </a:ext>
              </a:extLst>
            </p:cNvPr>
            <p:cNvCxnSpPr>
              <a:cxnSpLocks/>
            </p:cNvCxnSpPr>
            <p:nvPr/>
          </p:nvCxnSpPr>
          <p:spPr>
            <a:xfrm>
              <a:off x="192528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DD3C5C3E-2D08-43F0-AFAC-E15360CA7D34}"/>
                </a:ext>
              </a:extLst>
            </p:cNvPr>
            <p:cNvCxnSpPr>
              <a:cxnSpLocks/>
            </p:cNvCxnSpPr>
            <p:nvPr/>
          </p:nvCxnSpPr>
          <p:spPr>
            <a:xfrm>
              <a:off x="1175922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E0BEAC62-AF92-4A65-9790-6F6E0C6C5A1F}"/>
                </a:ext>
              </a:extLst>
            </p:cNvPr>
            <p:cNvCxnSpPr>
              <a:cxnSpLocks/>
            </p:cNvCxnSpPr>
            <p:nvPr/>
          </p:nvCxnSpPr>
          <p:spPr>
            <a:xfrm>
              <a:off x="2159316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3C77D7C5-E76E-4E82-BFC4-9A75D2C8089D}"/>
                </a:ext>
              </a:extLst>
            </p:cNvPr>
            <p:cNvCxnSpPr>
              <a:cxnSpLocks/>
            </p:cNvCxnSpPr>
            <p:nvPr/>
          </p:nvCxnSpPr>
          <p:spPr>
            <a:xfrm>
              <a:off x="3142710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C66E0152-96B9-4067-80D3-D9BDE6D7EC95}"/>
                </a:ext>
              </a:extLst>
            </p:cNvPr>
            <p:cNvCxnSpPr>
              <a:cxnSpLocks/>
            </p:cNvCxnSpPr>
            <p:nvPr/>
          </p:nvCxnSpPr>
          <p:spPr>
            <a:xfrm>
              <a:off x="4126104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0918AFCC-B9DA-4092-8FBA-2CFEDB0388E3}"/>
                </a:ext>
              </a:extLst>
            </p:cNvPr>
            <p:cNvCxnSpPr>
              <a:cxnSpLocks/>
            </p:cNvCxnSpPr>
            <p:nvPr/>
          </p:nvCxnSpPr>
          <p:spPr>
            <a:xfrm>
              <a:off x="5109498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91EC7D33-C87E-4812-A722-53C5D99272B5}"/>
                </a:ext>
              </a:extLst>
            </p:cNvPr>
            <p:cNvCxnSpPr>
              <a:cxnSpLocks/>
            </p:cNvCxnSpPr>
            <p:nvPr/>
          </p:nvCxnSpPr>
          <p:spPr>
            <a:xfrm>
              <a:off x="6092892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95F239E3-501A-4C3C-9BE4-6BFA0D3126B7}"/>
                </a:ext>
              </a:extLst>
            </p:cNvPr>
            <p:cNvCxnSpPr>
              <a:cxnSpLocks/>
            </p:cNvCxnSpPr>
            <p:nvPr/>
          </p:nvCxnSpPr>
          <p:spPr>
            <a:xfrm>
              <a:off x="7076286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9B62BF3B-95BB-4188-AAE5-015A0EF3D186}"/>
                </a:ext>
              </a:extLst>
            </p:cNvPr>
            <p:cNvCxnSpPr>
              <a:cxnSpLocks/>
            </p:cNvCxnSpPr>
            <p:nvPr/>
          </p:nvCxnSpPr>
          <p:spPr>
            <a:xfrm>
              <a:off x="8059680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B14E5F0F-0124-40D0-A0BF-AE307A0E15F4}"/>
                </a:ext>
              </a:extLst>
            </p:cNvPr>
            <p:cNvCxnSpPr>
              <a:cxnSpLocks/>
            </p:cNvCxnSpPr>
            <p:nvPr/>
          </p:nvCxnSpPr>
          <p:spPr>
            <a:xfrm>
              <a:off x="9043074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2BADC3B1-26C7-4CF1-B29D-4D0DEA3E2633}"/>
                </a:ext>
              </a:extLst>
            </p:cNvPr>
            <p:cNvCxnSpPr>
              <a:cxnSpLocks/>
            </p:cNvCxnSpPr>
            <p:nvPr/>
          </p:nvCxnSpPr>
          <p:spPr>
            <a:xfrm>
              <a:off x="10026468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A0A7DF6E-1132-4A80-9B18-593B1ACD7784}"/>
                </a:ext>
              </a:extLst>
            </p:cNvPr>
            <p:cNvCxnSpPr>
              <a:cxnSpLocks/>
            </p:cNvCxnSpPr>
            <p:nvPr/>
          </p:nvCxnSpPr>
          <p:spPr>
            <a:xfrm>
              <a:off x="11009862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9EF19589-10D8-4A8F-A0B1-F7CE380E3001}"/>
                </a:ext>
              </a:extLst>
            </p:cNvPr>
            <p:cNvCxnSpPr>
              <a:cxnSpLocks/>
            </p:cNvCxnSpPr>
            <p:nvPr/>
          </p:nvCxnSpPr>
          <p:spPr>
            <a:xfrm>
              <a:off x="12185786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28E6BB32-C4F8-4914-88D3-7DC5E79D023E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171716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A8F046EE-9DBA-4924-A19C-ED8741F5F810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714597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8AABBC44-ABA8-4913-824E-64D344724644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1257478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54272B22-1C39-47A0-8551-73666AFBEECC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1800359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08CDFF66-464C-4ABF-BB01-00500A3B7517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2343240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3079FC88-BD3B-4C04-9B90-0FC93C179217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2886121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B1FCAED8-8687-4141-A7C3-0D88ACEDFECA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3429002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065038E6-7B32-460F-B804-D6C105FF44C9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3971883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EC5DAE85-AD17-454B-AB64-CEFF52FDAB9D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4514764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8C603643-2066-4967-AE4B-9DA143843B25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5057645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437E9533-9B07-43E3-B939-7BADC01FEE86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5600526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EDCCAAEE-AB2E-4534-893A-3DB109499FBB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6857999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48BD39A2-970F-4714-AAA6-67EE99A0EAA9}"/>
                </a:ext>
              </a:extLst>
            </p:cNvPr>
            <p:cNvCxnSpPr>
              <a:cxnSpLocks/>
            </p:cNvCxnSpPr>
            <p:nvPr/>
          </p:nvCxnSpPr>
          <p:spPr>
            <a:xfrm>
              <a:off x="16613" y="6143407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CF4A1387-348B-4E46-9B65-FDF76ED0EF20}"/>
                </a:ext>
              </a:extLst>
            </p:cNvPr>
            <p:cNvCxnSpPr>
              <a:cxnSpLocks/>
            </p:cNvCxnSpPr>
            <p:nvPr/>
          </p:nvCxnSpPr>
          <p:spPr>
            <a:xfrm>
              <a:off x="684225" y="171716"/>
              <a:ext cx="0" cy="6511464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BF5DAF27-A54D-442A-93E4-BA7F04EAE379}"/>
                </a:ext>
              </a:extLst>
            </p:cNvPr>
            <p:cNvCxnSpPr>
              <a:cxnSpLocks/>
            </p:cNvCxnSpPr>
            <p:nvPr/>
          </p:nvCxnSpPr>
          <p:spPr>
            <a:xfrm>
              <a:off x="11508412" y="173267"/>
              <a:ext cx="0" cy="6511464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2EA265F-80A1-448D-A6EB-CE8D6F6EC7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72BA41-EC5B-4197-BCC8-0FD2E523CD7A}" type="datetimeFigureOut">
              <a:rPr lang="en-US" smtClean="0"/>
              <a:t>4/17/2023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815D00D-89E6-4E7A-9A4D-A8CCEB3BED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22B5AEA-8C38-4776-878C-AB01474D91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15108C-154A-4A5A-9C05-91A49A422BA7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04058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Right Triangle 39">
            <a:extLst>
              <a:ext uri="{FF2B5EF4-FFF2-40B4-BE49-F238E27FC236}">
                <a16:creationId xmlns:a16="http://schemas.microsoft.com/office/drawing/2014/main" id="{C4853C57-22BC-4465-8B37-DC06FE5A00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13500000">
            <a:off x="-281092" y="3144857"/>
            <a:ext cx="568289" cy="568289"/>
          </a:xfrm>
          <a:prstGeom prst="rtTriangle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E67C0A6-48E9-4845-9EBF-EF2A3DFD27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3587" y="713677"/>
            <a:ext cx="4499914" cy="2996581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A8B542-2084-485C-ABFC-94340B4C7E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98672" y="708102"/>
            <a:ext cx="5656716" cy="543064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647791F-9546-470D-A174-D75285263C2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83587" y="3976544"/>
            <a:ext cx="4499914" cy="2162201"/>
          </a:xfrm>
        </p:spPr>
        <p:txBody>
          <a:bodyPr>
            <a:normAutofit/>
          </a:bodyPr>
          <a:lstStyle>
            <a:lvl1pPr marL="0" indent="0">
              <a:buNone/>
              <a:defRPr lang="en-US" sz="2400" b="0" i="1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marL="0" lvl="0" indent="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Clr>
                <a:schemeClr val="tx2">
                  <a:lumMod val="50000"/>
                  <a:lumOff val="50000"/>
                </a:schemeClr>
              </a:buClr>
              <a:buSzPct val="75000"/>
              <a:buFont typeface="Wingdings" panose="05000000000000000000" pitchFamily="2" charset="2"/>
              <a:buNone/>
            </a:pPr>
            <a:r>
              <a:rPr lang="en-US"/>
              <a:t>Click to edit Master text styles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0550D594-9D00-4E12-9A7B-8B78EC1994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-6214" y="-1"/>
            <a:ext cx="12214827" cy="6858000"/>
            <a:chOff x="-6214" y="-1"/>
            <a:chExt cx="12214827" cy="6858000"/>
          </a:xfrm>
        </p:grpSpPr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C5DEA230-2680-47DD-BD49-FDBF4C1105A5}"/>
                </a:ext>
              </a:extLst>
            </p:cNvPr>
            <p:cNvCxnSpPr>
              <a:cxnSpLocks/>
            </p:cNvCxnSpPr>
            <p:nvPr/>
          </p:nvCxnSpPr>
          <p:spPr>
            <a:xfrm>
              <a:off x="-6214" y="6686283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EF0BA61D-887F-46F1-B20D-EA4C38D467CE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F350DFBA-D16D-4AE0-8339-58C4089B94AD}"/>
                </a:ext>
              </a:extLst>
            </p:cNvPr>
            <p:cNvCxnSpPr>
              <a:cxnSpLocks/>
            </p:cNvCxnSpPr>
            <p:nvPr/>
          </p:nvCxnSpPr>
          <p:spPr>
            <a:xfrm>
              <a:off x="11993258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CF4AAAA5-CEFC-4C25-91D3-5AE49F720DA5}"/>
                </a:ext>
              </a:extLst>
            </p:cNvPr>
            <p:cNvCxnSpPr>
              <a:cxnSpLocks/>
            </p:cNvCxnSpPr>
            <p:nvPr/>
          </p:nvCxnSpPr>
          <p:spPr>
            <a:xfrm>
              <a:off x="192528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14D142AD-3FA3-43E4-8A61-61CF1E415684}"/>
                </a:ext>
              </a:extLst>
            </p:cNvPr>
            <p:cNvCxnSpPr>
              <a:cxnSpLocks/>
            </p:cNvCxnSpPr>
            <p:nvPr/>
          </p:nvCxnSpPr>
          <p:spPr>
            <a:xfrm>
              <a:off x="1175922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9C3755A3-93F4-4EC4-9635-7E89E4AF1D3F}"/>
                </a:ext>
              </a:extLst>
            </p:cNvPr>
            <p:cNvCxnSpPr>
              <a:cxnSpLocks/>
            </p:cNvCxnSpPr>
            <p:nvPr/>
          </p:nvCxnSpPr>
          <p:spPr>
            <a:xfrm>
              <a:off x="2159316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E0BFB588-0AB8-4BD8-9272-1CA867726018}"/>
                </a:ext>
              </a:extLst>
            </p:cNvPr>
            <p:cNvCxnSpPr>
              <a:cxnSpLocks/>
            </p:cNvCxnSpPr>
            <p:nvPr/>
          </p:nvCxnSpPr>
          <p:spPr>
            <a:xfrm>
              <a:off x="3142710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F45A6DF3-CF29-4480-A235-EAE88D65A63C}"/>
                </a:ext>
              </a:extLst>
            </p:cNvPr>
            <p:cNvCxnSpPr>
              <a:cxnSpLocks/>
            </p:cNvCxnSpPr>
            <p:nvPr/>
          </p:nvCxnSpPr>
          <p:spPr>
            <a:xfrm>
              <a:off x="4126104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9D6FF036-365A-4C15-8E15-0D5BBEBCEA58}"/>
                </a:ext>
              </a:extLst>
            </p:cNvPr>
            <p:cNvCxnSpPr>
              <a:cxnSpLocks/>
            </p:cNvCxnSpPr>
            <p:nvPr/>
          </p:nvCxnSpPr>
          <p:spPr>
            <a:xfrm>
              <a:off x="5109498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A85E76FF-4E86-4E42-B67E-B11AAE8D3076}"/>
                </a:ext>
              </a:extLst>
            </p:cNvPr>
            <p:cNvCxnSpPr>
              <a:cxnSpLocks/>
            </p:cNvCxnSpPr>
            <p:nvPr/>
          </p:nvCxnSpPr>
          <p:spPr>
            <a:xfrm>
              <a:off x="6092892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41A64CEE-7CED-4EB2-A414-6F2D91E824F9}"/>
                </a:ext>
              </a:extLst>
            </p:cNvPr>
            <p:cNvCxnSpPr>
              <a:cxnSpLocks/>
            </p:cNvCxnSpPr>
            <p:nvPr/>
          </p:nvCxnSpPr>
          <p:spPr>
            <a:xfrm>
              <a:off x="7076286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012C571B-47A6-49EB-A29F-678368BAED9F}"/>
                </a:ext>
              </a:extLst>
            </p:cNvPr>
            <p:cNvCxnSpPr>
              <a:cxnSpLocks/>
            </p:cNvCxnSpPr>
            <p:nvPr/>
          </p:nvCxnSpPr>
          <p:spPr>
            <a:xfrm>
              <a:off x="8059680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3160B109-845C-4119-BB66-9887B3859A7D}"/>
                </a:ext>
              </a:extLst>
            </p:cNvPr>
            <p:cNvCxnSpPr>
              <a:cxnSpLocks/>
            </p:cNvCxnSpPr>
            <p:nvPr/>
          </p:nvCxnSpPr>
          <p:spPr>
            <a:xfrm>
              <a:off x="9043074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B68B7447-FF64-42D9-B3C6-2BDC6F547EDE}"/>
                </a:ext>
              </a:extLst>
            </p:cNvPr>
            <p:cNvCxnSpPr>
              <a:cxnSpLocks/>
            </p:cNvCxnSpPr>
            <p:nvPr/>
          </p:nvCxnSpPr>
          <p:spPr>
            <a:xfrm>
              <a:off x="10026468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4FFF9B71-8653-450D-AFBE-2140D586FB50}"/>
                </a:ext>
              </a:extLst>
            </p:cNvPr>
            <p:cNvCxnSpPr>
              <a:cxnSpLocks/>
            </p:cNvCxnSpPr>
            <p:nvPr/>
          </p:nvCxnSpPr>
          <p:spPr>
            <a:xfrm>
              <a:off x="11009862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EF0B9E5A-C1DA-445C-A911-721DF98DDCDD}"/>
                </a:ext>
              </a:extLst>
            </p:cNvPr>
            <p:cNvCxnSpPr>
              <a:cxnSpLocks/>
            </p:cNvCxnSpPr>
            <p:nvPr/>
          </p:nvCxnSpPr>
          <p:spPr>
            <a:xfrm>
              <a:off x="12185786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F5C9A3DC-A478-4469-9359-34A435689F36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171716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D7DE3299-EED7-4771-A270-F6B02941AD65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714597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B434422A-5B59-41DC-8E2A-1A8244580E30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1257478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4A176117-0990-434B-A9D9-B4B9043C5447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1800359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A7D6425E-C84A-462F-98F8-D0AB4FC3AF88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2343240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AF13AB68-7321-4AC2-AC60-0F417877D078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2886121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FE275CCE-D06F-49D0-8A47-372C5040330B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3429002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9D4B374E-EEBC-4A9C-B3B4-B269EC719857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3971883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2D80A7E6-BBEF-4EF1-B14A-29F26BFCF8E6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4514764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2D7BC013-9B50-459D-8B8D-F756514A478B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5057645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E48964C0-675D-4807-B795-4B695A8F8420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5600526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96911512-51A8-4CE7-A043-425C809EB5FB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6857999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43C15D1E-0EDF-4AD7-90C7-3D8D64E645DB}"/>
                </a:ext>
              </a:extLst>
            </p:cNvPr>
            <p:cNvCxnSpPr>
              <a:cxnSpLocks/>
            </p:cNvCxnSpPr>
            <p:nvPr/>
          </p:nvCxnSpPr>
          <p:spPr>
            <a:xfrm>
              <a:off x="16613" y="6143407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78265A2D-2A6A-4301-B59F-8BAD98D9A57B}"/>
                </a:ext>
              </a:extLst>
            </p:cNvPr>
            <p:cNvCxnSpPr>
              <a:cxnSpLocks/>
            </p:cNvCxnSpPr>
            <p:nvPr/>
          </p:nvCxnSpPr>
          <p:spPr>
            <a:xfrm>
              <a:off x="684225" y="171716"/>
              <a:ext cx="0" cy="6511464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D4A4907F-2D1D-49D1-882D-119AA5E1183B}"/>
                </a:ext>
              </a:extLst>
            </p:cNvPr>
            <p:cNvCxnSpPr>
              <a:cxnSpLocks/>
            </p:cNvCxnSpPr>
            <p:nvPr/>
          </p:nvCxnSpPr>
          <p:spPr>
            <a:xfrm>
              <a:off x="11508412" y="173267"/>
              <a:ext cx="0" cy="6511464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F6A2284-37AB-43F5-98B8-8AB49DBFA9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72BA41-EC5B-4197-BCC8-0FD2E523CD7A}" type="datetimeFigureOut">
              <a:rPr lang="en-US" smtClean="0"/>
              <a:t>4/17/2023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AD8ABAA-E2F7-4C89-99ED-2C340220DD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252EF12-B2CD-4F3C-9F19-A869154050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15108C-154A-4A5A-9C05-91A49A422BA7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75863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0DDA6865-0A03-48FA-AD6E-D5BF8FDE92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-6214" y="-1"/>
            <a:ext cx="12214827" cy="6858000"/>
            <a:chOff x="-6214" y="-1"/>
            <a:chExt cx="12214827" cy="6858000"/>
          </a:xfrm>
        </p:grpSpPr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2277E8EB-0DA2-40E4-AD12-1CCD0D262D0B}"/>
                </a:ext>
              </a:extLst>
            </p:cNvPr>
            <p:cNvCxnSpPr>
              <a:cxnSpLocks/>
            </p:cNvCxnSpPr>
            <p:nvPr/>
          </p:nvCxnSpPr>
          <p:spPr>
            <a:xfrm>
              <a:off x="-6214" y="6686283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75BFE9F8-907A-4FFC-9FDE-2B51D238C40E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4BDDC323-8732-4007-BB81-1BE917E3B2FF}"/>
                </a:ext>
              </a:extLst>
            </p:cNvPr>
            <p:cNvCxnSpPr>
              <a:cxnSpLocks/>
            </p:cNvCxnSpPr>
            <p:nvPr/>
          </p:nvCxnSpPr>
          <p:spPr>
            <a:xfrm>
              <a:off x="11993258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B908FC40-8403-438D-95CA-E4EDC66192A9}"/>
                </a:ext>
              </a:extLst>
            </p:cNvPr>
            <p:cNvCxnSpPr>
              <a:cxnSpLocks/>
            </p:cNvCxnSpPr>
            <p:nvPr/>
          </p:nvCxnSpPr>
          <p:spPr>
            <a:xfrm>
              <a:off x="192528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5411D218-3FEA-4455-9809-91F029FB55AE}"/>
                </a:ext>
              </a:extLst>
            </p:cNvPr>
            <p:cNvCxnSpPr>
              <a:cxnSpLocks/>
            </p:cNvCxnSpPr>
            <p:nvPr/>
          </p:nvCxnSpPr>
          <p:spPr>
            <a:xfrm>
              <a:off x="1175922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A541390F-BE50-4E4E-9DA2-B5F23F1A93D8}"/>
                </a:ext>
              </a:extLst>
            </p:cNvPr>
            <p:cNvCxnSpPr>
              <a:cxnSpLocks/>
            </p:cNvCxnSpPr>
            <p:nvPr/>
          </p:nvCxnSpPr>
          <p:spPr>
            <a:xfrm>
              <a:off x="2159316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0EB3F094-97B5-48E1-A4DE-8BEED2550283}"/>
                </a:ext>
              </a:extLst>
            </p:cNvPr>
            <p:cNvCxnSpPr>
              <a:cxnSpLocks/>
            </p:cNvCxnSpPr>
            <p:nvPr/>
          </p:nvCxnSpPr>
          <p:spPr>
            <a:xfrm>
              <a:off x="3142710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2D4DBB43-CB34-4881-9445-A7FE131D5327}"/>
                </a:ext>
              </a:extLst>
            </p:cNvPr>
            <p:cNvCxnSpPr>
              <a:cxnSpLocks/>
            </p:cNvCxnSpPr>
            <p:nvPr/>
          </p:nvCxnSpPr>
          <p:spPr>
            <a:xfrm>
              <a:off x="4126104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8B71F972-027A-47F0-996C-84BFE4574050}"/>
                </a:ext>
              </a:extLst>
            </p:cNvPr>
            <p:cNvCxnSpPr>
              <a:cxnSpLocks/>
            </p:cNvCxnSpPr>
            <p:nvPr/>
          </p:nvCxnSpPr>
          <p:spPr>
            <a:xfrm>
              <a:off x="5109498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3C41353D-93C8-43F8-BBDE-7AB6B29EC38C}"/>
                </a:ext>
              </a:extLst>
            </p:cNvPr>
            <p:cNvCxnSpPr>
              <a:cxnSpLocks/>
            </p:cNvCxnSpPr>
            <p:nvPr/>
          </p:nvCxnSpPr>
          <p:spPr>
            <a:xfrm>
              <a:off x="6092892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5CF07B24-CBD8-4F09-81EB-504285F8E115}"/>
                </a:ext>
              </a:extLst>
            </p:cNvPr>
            <p:cNvCxnSpPr>
              <a:cxnSpLocks/>
            </p:cNvCxnSpPr>
            <p:nvPr/>
          </p:nvCxnSpPr>
          <p:spPr>
            <a:xfrm>
              <a:off x="7076286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B27873BB-1D79-4055-801C-BDA0F9A15136}"/>
                </a:ext>
              </a:extLst>
            </p:cNvPr>
            <p:cNvCxnSpPr>
              <a:cxnSpLocks/>
            </p:cNvCxnSpPr>
            <p:nvPr/>
          </p:nvCxnSpPr>
          <p:spPr>
            <a:xfrm>
              <a:off x="8059680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8008D42B-2F35-497E-A26D-9AF008619D43}"/>
                </a:ext>
              </a:extLst>
            </p:cNvPr>
            <p:cNvCxnSpPr>
              <a:cxnSpLocks/>
            </p:cNvCxnSpPr>
            <p:nvPr/>
          </p:nvCxnSpPr>
          <p:spPr>
            <a:xfrm>
              <a:off x="9043074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07F57499-C4D9-4B7D-BADA-38462AA3164E}"/>
                </a:ext>
              </a:extLst>
            </p:cNvPr>
            <p:cNvCxnSpPr>
              <a:cxnSpLocks/>
            </p:cNvCxnSpPr>
            <p:nvPr/>
          </p:nvCxnSpPr>
          <p:spPr>
            <a:xfrm>
              <a:off x="10026468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1271F2B9-1FFA-4350-9370-B098459A2324}"/>
                </a:ext>
              </a:extLst>
            </p:cNvPr>
            <p:cNvCxnSpPr>
              <a:cxnSpLocks/>
            </p:cNvCxnSpPr>
            <p:nvPr/>
          </p:nvCxnSpPr>
          <p:spPr>
            <a:xfrm>
              <a:off x="11009862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38FBAFFC-DC8F-4BB4-B405-E4AAA269AED4}"/>
                </a:ext>
              </a:extLst>
            </p:cNvPr>
            <p:cNvCxnSpPr>
              <a:cxnSpLocks/>
            </p:cNvCxnSpPr>
            <p:nvPr/>
          </p:nvCxnSpPr>
          <p:spPr>
            <a:xfrm>
              <a:off x="12185786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F94FCE64-D7A5-411A-8795-932DD39F9520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171716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E0B4ECFC-FD43-44CF-B7FA-2A8C5651400F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714597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99DFBC12-1E1D-44DE-9966-BAB05B246636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1257478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B9BEF096-361C-478B-81EB-37584119BFEE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1800359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EFC81993-CE86-4910-B9CE-B69375BDCEE3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2343240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475613D7-9FB0-4D33-8784-EC059DE019C8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2886121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D520AFD9-E849-4F42-99B2-928E6098C29A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3429002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6A200B0B-91CD-4D66-ADFC-9585D283103C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3971883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B5DB0C45-30CE-4C85-95C6-FFF4977C646A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4514764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BDC31604-5F93-436D-A9D2-A48846D4E0DE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5057645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1FF1B965-7DE1-4AE3-B28B-DB6847BC52CC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5600526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EFD9FB65-4392-4D6A-8ACC-8151F682BFE8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6857999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4B40380C-3493-4AFE-BF13-AE68A8D244B4}"/>
                </a:ext>
              </a:extLst>
            </p:cNvPr>
            <p:cNvCxnSpPr>
              <a:cxnSpLocks/>
            </p:cNvCxnSpPr>
            <p:nvPr/>
          </p:nvCxnSpPr>
          <p:spPr>
            <a:xfrm>
              <a:off x="16613" y="6143407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3CB21DF1-4859-4991-9C10-F8FA68F41013}"/>
                </a:ext>
              </a:extLst>
            </p:cNvPr>
            <p:cNvCxnSpPr>
              <a:cxnSpLocks/>
            </p:cNvCxnSpPr>
            <p:nvPr/>
          </p:nvCxnSpPr>
          <p:spPr>
            <a:xfrm>
              <a:off x="684225" y="171716"/>
              <a:ext cx="0" cy="6511464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354AD212-17DC-4506-AAA0-34A46A0B11C3}"/>
                </a:ext>
              </a:extLst>
            </p:cNvPr>
            <p:cNvCxnSpPr>
              <a:cxnSpLocks/>
            </p:cNvCxnSpPr>
            <p:nvPr/>
          </p:nvCxnSpPr>
          <p:spPr>
            <a:xfrm>
              <a:off x="11508412" y="173267"/>
              <a:ext cx="0" cy="6511464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35B556E7-762B-4E18-A961-A4F7A9ECF9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3587" y="713677"/>
            <a:ext cx="4434823" cy="3020519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B7118AF-C54D-406D-AABE-AED6576D128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698672" y="713677"/>
            <a:ext cx="5304977" cy="543064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0" name="Right Triangle 39">
            <a:extLst>
              <a:ext uri="{FF2B5EF4-FFF2-40B4-BE49-F238E27FC236}">
                <a16:creationId xmlns:a16="http://schemas.microsoft.com/office/drawing/2014/main" id="{205CDEB9-8DED-4711-8140-4C943FC2CD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13500000">
            <a:off x="-281093" y="3143304"/>
            <a:ext cx="568289" cy="568289"/>
          </a:xfrm>
          <a:prstGeom prst="rtTriangle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2E13C3F-6360-4760-9477-C3831A6E26E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83587" y="3970330"/>
            <a:ext cx="4434823" cy="2173992"/>
          </a:xfrm>
        </p:spPr>
        <p:txBody>
          <a:bodyPr/>
          <a:lstStyle>
            <a:lvl1pPr marL="0" indent="0">
              <a:buNone/>
              <a:defRPr lang="en-US" sz="2400" b="0" i="1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8192D3B-60EE-4FC5-9ED7-4445300844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72BA41-EC5B-4197-BCC8-0FD2E523CD7A}" type="datetimeFigureOut">
              <a:rPr lang="en-US" smtClean="0"/>
              <a:t>4/17/2023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BCF831E-9B19-4936-8BC9-F62A9B118B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E71E1D1-F7A2-40D0-91DA-07468A9651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15108C-154A-4A5A-9C05-91A49A422BA7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25288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" name="Group 38">
            <a:extLst>
              <a:ext uri="{FF2B5EF4-FFF2-40B4-BE49-F238E27FC236}">
                <a16:creationId xmlns:a16="http://schemas.microsoft.com/office/drawing/2014/main" id="{BDF0D99C-5D42-41C6-A50C-C4E2D6B2A3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-6214" y="-1"/>
            <a:ext cx="12214827" cy="6858000"/>
            <a:chOff x="-6214" y="-1"/>
            <a:chExt cx="12214827" cy="6858000"/>
          </a:xfrm>
        </p:grpSpPr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5F28962D-50BA-43F8-8863-28ECE711D3FC}"/>
                </a:ext>
              </a:extLst>
            </p:cNvPr>
            <p:cNvCxnSpPr>
              <a:cxnSpLocks/>
            </p:cNvCxnSpPr>
            <p:nvPr/>
          </p:nvCxnSpPr>
          <p:spPr>
            <a:xfrm>
              <a:off x="-6214" y="6686283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780F5939-D4E0-46FD-9A5A-5D648E381092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8633D331-78CB-40A1-B167-8185EC5D707B}"/>
                </a:ext>
              </a:extLst>
            </p:cNvPr>
            <p:cNvCxnSpPr>
              <a:cxnSpLocks/>
            </p:cNvCxnSpPr>
            <p:nvPr/>
          </p:nvCxnSpPr>
          <p:spPr>
            <a:xfrm>
              <a:off x="11993258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id="{C512E4B1-E78E-49E7-AA36-374CC1B084E4}"/>
                </a:ext>
              </a:extLst>
            </p:cNvPr>
            <p:cNvCxnSpPr>
              <a:cxnSpLocks/>
            </p:cNvCxnSpPr>
            <p:nvPr/>
          </p:nvCxnSpPr>
          <p:spPr>
            <a:xfrm>
              <a:off x="192528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id="{A7D46340-CBFC-490F-B44E-7AA8FBF58B05}"/>
                </a:ext>
              </a:extLst>
            </p:cNvPr>
            <p:cNvCxnSpPr>
              <a:cxnSpLocks/>
            </p:cNvCxnSpPr>
            <p:nvPr/>
          </p:nvCxnSpPr>
          <p:spPr>
            <a:xfrm>
              <a:off x="1175922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>
              <a:extLst>
                <a:ext uri="{FF2B5EF4-FFF2-40B4-BE49-F238E27FC236}">
                  <a16:creationId xmlns:a16="http://schemas.microsoft.com/office/drawing/2014/main" id="{3575C26C-3EBD-4AA9-BA4D-2561E295D65D}"/>
                </a:ext>
              </a:extLst>
            </p:cNvPr>
            <p:cNvCxnSpPr>
              <a:cxnSpLocks/>
            </p:cNvCxnSpPr>
            <p:nvPr/>
          </p:nvCxnSpPr>
          <p:spPr>
            <a:xfrm>
              <a:off x="2159316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>
              <a:extLst>
                <a:ext uri="{FF2B5EF4-FFF2-40B4-BE49-F238E27FC236}">
                  <a16:creationId xmlns:a16="http://schemas.microsoft.com/office/drawing/2014/main" id="{235DB6BE-E065-4559-BF5C-36B56B379040}"/>
                </a:ext>
              </a:extLst>
            </p:cNvPr>
            <p:cNvCxnSpPr>
              <a:cxnSpLocks/>
            </p:cNvCxnSpPr>
            <p:nvPr/>
          </p:nvCxnSpPr>
          <p:spPr>
            <a:xfrm>
              <a:off x="3142710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>
              <a:extLst>
                <a:ext uri="{FF2B5EF4-FFF2-40B4-BE49-F238E27FC236}">
                  <a16:creationId xmlns:a16="http://schemas.microsoft.com/office/drawing/2014/main" id="{3DA54272-CD9D-4F68-BBAB-4F0C0C3EC635}"/>
                </a:ext>
              </a:extLst>
            </p:cNvPr>
            <p:cNvCxnSpPr>
              <a:cxnSpLocks/>
            </p:cNvCxnSpPr>
            <p:nvPr/>
          </p:nvCxnSpPr>
          <p:spPr>
            <a:xfrm>
              <a:off x="4126104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>
              <a:extLst>
                <a:ext uri="{FF2B5EF4-FFF2-40B4-BE49-F238E27FC236}">
                  <a16:creationId xmlns:a16="http://schemas.microsoft.com/office/drawing/2014/main" id="{A002CE8F-9256-4F2C-B474-58873717119E}"/>
                </a:ext>
              </a:extLst>
            </p:cNvPr>
            <p:cNvCxnSpPr>
              <a:cxnSpLocks/>
            </p:cNvCxnSpPr>
            <p:nvPr/>
          </p:nvCxnSpPr>
          <p:spPr>
            <a:xfrm>
              <a:off x="5109498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>
              <a:extLst>
                <a:ext uri="{FF2B5EF4-FFF2-40B4-BE49-F238E27FC236}">
                  <a16:creationId xmlns:a16="http://schemas.microsoft.com/office/drawing/2014/main" id="{59C9DE9F-4252-401D-913E-B74C9E326F98}"/>
                </a:ext>
              </a:extLst>
            </p:cNvPr>
            <p:cNvCxnSpPr>
              <a:cxnSpLocks/>
            </p:cNvCxnSpPr>
            <p:nvPr/>
          </p:nvCxnSpPr>
          <p:spPr>
            <a:xfrm>
              <a:off x="6092892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>
              <a:extLst>
                <a:ext uri="{FF2B5EF4-FFF2-40B4-BE49-F238E27FC236}">
                  <a16:creationId xmlns:a16="http://schemas.microsoft.com/office/drawing/2014/main" id="{8FE4E69B-534F-4A80-9E1C-798BEE1B0795}"/>
                </a:ext>
              </a:extLst>
            </p:cNvPr>
            <p:cNvCxnSpPr>
              <a:cxnSpLocks/>
            </p:cNvCxnSpPr>
            <p:nvPr/>
          </p:nvCxnSpPr>
          <p:spPr>
            <a:xfrm>
              <a:off x="7076286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>
              <a:extLst>
                <a:ext uri="{FF2B5EF4-FFF2-40B4-BE49-F238E27FC236}">
                  <a16:creationId xmlns:a16="http://schemas.microsoft.com/office/drawing/2014/main" id="{27564E1C-009C-4832-AE8D-E98286693F0C}"/>
                </a:ext>
              </a:extLst>
            </p:cNvPr>
            <p:cNvCxnSpPr>
              <a:cxnSpLocks/>
            </p:cNvCxnSpPr>
            <p:nvPr/>
          </p:nvCxnSpPr>
          <p:spPr>
            <a:xfrm>
              <a:off x="8059680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>
              <a:extLst>
                <a:ext uri="{FF2B5EF4-FFF2-40B4-BE49-F238E27FC236}">
                  <a16:creationId xmlns:a16="http://schemas.microsoft.com/office/drawing/2014/main" id="{4305DF1C-5801-43F2-A8B9-5351369418C0}"/>
                </a:ext>
              </a:extLst>
            </p:cNvPr>
            <p:cNvCxnSpPr>
              <a:cxnSpLocks/>
            </p:cNvCxnSpPr>
            <p:nvPr/>
          </p:nvCxnSpPr>
          <p:spPr>
            <a:xfrm>
              <a:off x="9043074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>
              <a:extLst>
                <a:ext uri="{FF2B5EF4-FFF2-40B4-BE49-F238E27FC236}">
                  <a16:creationId xmlns:a16="http://schemas.microsoft.com/office/drawing/2014/main" id="{806E71C8-0783-4E17-9B34-F51231DD2954}"/>
                </a:ext>
              </a:extLst>
            </p:cNvPr>
            <p:cNvCxnSpPr>
              <a:cxnSpLocks/>
            </p:cNvCxnSpPr>
            <p:nvPr/>
          </p:nvCxnSpPr>
          <p:spPr>
            <a:xfrm>
              <a:off x="10026468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>
              <a:extLst>
                <a:ext uri="{FF2B5EF4-FFF2-40B4-BE49-F238E27FC236}">
                  <a16:creationId xmlns:a16="http://schemas.microsoft.com/office/drawing/2014/main" id="{FD908F17-2A89-4B0A-A2EA-692390969FE0}"/>
                </a:ext>
              </a:extLst>
            </p:cNvPr>
            <p:cNvCxnSpPr>
              <a:cxnSpLocks/>
            </p:cNvCxnSpPr>
            <p:nvPr/>
          </p:nvCxnSpPr>
          <p:spPr>
            <a:xfrm>
              <a:off x="11009862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>
              <a:extLst>
                <a:ext uri="{FF2B5EF4-FFF2-40B4-BE49-F238E27FC236}">
                  <a16:creationId xmlns:a16="http://schemas.microsoft.com/office/drawing/2014/main" id="{FBE22751-380F-44F9-BEED-0A553CF87BE5}"/>
                </a:ext>
              </a:extLst>
            </p:cNvPr>
            <p:cNvCxnSpPr>
              <a:cxnSpLocks/>
            </p:cNvCxnSpPr>
            <p:nvPr/>
          </p:nvCxnSpPr>
          <p:spPr>
            <a:xfrm>
              <a:off x="12185786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>
              <a:extLst>
                <a:ext uri="{FF2B5EF4-FFF2-40B4-BE49-F238E27FC236}">
                  <a16:creationId xmlns:a16="http://schemas.microsoft.com/office/drawing/2014/main" id="{77B27910-846F-4E4E-B588-F5B2E026FE96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171716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>
              <a:extLst>
                <a:ext uri="{FF2B5EF4-FFF2-40B4-BE49-F238E27FC236}">
                  <a16:creationId xmlns:a16="http://schemas.microsoft.com/office/drawing/2014/main" id="{E6E0501E-134E-46D7-984F-3A382B0BB29B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714597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>
              <a:extLst>
                <a:ext uri="{FF2B5EF4-FFF2-40B4-BE49-F238E27FC236}">
                  <a16:creationId xmlns:a16="http://schemas.microsoft.com/office/drawing/2014/main" id="{90A83974-CBD7-4A69-9D84-2D3BBDE027A5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1257478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>
              <a:extLst>
                <a:ext uri="{FF2B5EF4-FFF2-40B4-BE49-F238E27FC236}">
                  <a16:creationId xmlns:a16="http://schemas.microsoft.com/office/drawing/2014/main" id="{A503E931-00D4-4B0C-BC69-49FE5C766518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1800359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>
              <a:extLst>
                <a:ext uri="{FF2B5EF4-FFF2-40B4-BE49-F238E27FC236}">
                  <a16:creationId xmlns:a16="http://schemas.microsoft.com/office/drawing/2014/main" id="{97732A30-BE2F-4D71-BC37-60F7B44591B9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2343240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>
              <a:extLst>
                <a:ext uri="{FF2B5EF4-FFF2-40B4-BE49-F238E27FC236}">
                  <a16:creationId xmlns:a16="http://schemas.microsoft.com/office/drawing/2014/main" id="{0C8EB840-DE7D-4E67-989C-F4D8F50E15BD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2886121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>
              <a:extLst>
                <a:ext uri="{FF2B5EF4-FFF2-40B4-BE49-F238E27FC236}">
                  <a16:creationId xmlns:a16="http://schemas.microsoft.com/office/drawing/2014/main" id="{F05D2CC2-53CC-487E-A72E-42B1E9B18460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3429002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>
              <a:extLst>
                <a:ext uri="{FF2B5EF4-FFF2-40B4-BE49-F238E27FC236}">
                  <a16:creationId xmlns:a16="http://schemas.microsoft.com/office/drawing/2014/main" id="{03A12D6B-1D60-4F26-8FB9-74AD5B070BDF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3971883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>
              <a:extLst>
                <a:ext uri="{FF2B5EF4-FFF2-40B4-BE49-F238E27FC236}">
                  <a16:creationId xmlns:a16="http://schemas.microsoft.com/office/drawing/2014/main" id="{41895D00-2D63-443C-95A8-5EB6E5EECBFF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4514764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>
              <a:extLst>
                <a:ext uri="{FF2B5EF4-FFF2-40B4-BE49-F238E27FC236}">
                  <a16:creationId xmlns:a16="http://schemas.microsoft.com/office/drawing/2014/main" id="{6AC50652-2A56-4382-95D0-971644EE0FA9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5057645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>
              <a:extLst>
                <a:ext uri="{FF2B5EF4-FFF2-40B4-BE49-F238E27FC236}">
                  <a16:creationId xmlns:a16="http://schemas.microsoft.com/office/drawing/2014/main" id="{DA50A374-8880-482D-B54F-F74E0D7BE187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5600526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>
              <a:extLst>
                <a:ext uri="{FF2B5EF4-FFF2-40B4-BE49-F238E27FC236}">
                  <a16:creationId xmlns:a16="http://schemas.microsoft.com/office/drawing/2014/main" id="{C66364D8-CCC7-4AAF-94BC-766EC160D99E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6857999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>
              <a:extLst>
                <a:ext uri="{FF2B5EF4-FFF2-40B4-BE49-F238E27FC236}">
                  <a16:creationId xmlns:a16="http://schemas.microsoft.com/office/drawing/2014/main" id="{4A0DC409-26E2-4453-89FD-745EA849BE7F}"/>
                </a:ext>
              </a:extLst>
            </p:cNvPr>
            <p:cNvCxnSpPr>
              <a:cxnSpLocks/>
            </p:cNvCxnSpPr>
            <p:nvPr/>
          </p:nvCxnSpPr>
          <p:spPr>
            <a:xfrm>
              <a:off x="16613" y="6143407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>
              <a:extLst>
                <a:ext uri="{FF2B5EF4-FFF2-40B4-BE49-F238E27FC236}">
                  <a16:creationId xmlns:a16="http://schemas.microsoft.com/office/drawing/2014/main" id="{239ED039-D66C-4A5E-AA35-E7A5FA2E64C2}"/>
                </a:ext>
              </a:extLst>
            </p:cNvPr>
            <p:cNvCxnSpPr>
              <a:cxnSpLocks/>
            </p:cNvCxnSpPr>
            <p:nvPr/>
          </p:nvCxnSpPr>
          <p:spPr>
            <a:xfrm>
              <a:off x="684225" y="171716"/>
              <a:ext cx="0" cy="6511464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>
              <a:extLst>
                <a:ext uri="{FF2B5EF4-FFF2-40B4-BE49-F238E27FC236}">
                  <a16:creationId xmlns:a16="http://schemas.microsoft.com/office/drawing/2014/main" id="{C72C13DC-161E-49CF-96B5-5383AA052AB7}"/>
                </a:ext>
              </a:extLst>
            </p:cNvPr>
            <p:cNvCxnSpPr>
              <a:cxnSpLocks/>
            </p:cNvCxnSpPr>
            <p:nvPr/>
          </p:nvCxnSpPr>
          <p:spPr>
            <a:xfrm>
              <a:off x="11508412" y="173267"/>
              <a:ext cx="0" cy="6511464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5103067-48DA-458C-99F6-9921C19A80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1079" y="725951"/>
            <a:ext cx="10325000" cy="144246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CB86862-507E-4F73-890F-3B77BCFA3FA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91079" y="2340131"/>
            <a:ext cx="10325000" cy="35644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EFBC0BB-AF05-4753-9159-41A16FBFC3B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83587" y="6215870"/>
            <a:ext cx="3843779" cy="4171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72BA41-EC5B-4197-BCC8-0FD2E523CD7A}" type="datetimeFigureOut">
              <a:rPr lang="en-US" smtClean="0"/>
              <a:pPr/>
              <a:t>4/17/2023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8362F82-EA1A-4B02-8A64-3B44C0D9DAC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91078" y="236364"/>
            <a:ext cx="4114800" cy="4171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9C5EF32-1CA9-4CDA-8182-2FB0C30A0F6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03649" y="6215870"/>
            <a:ext cx="979151" cy="4171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15108C-154A-4A5A-9C05-91A49A422BA7}" type="slidenum">
              <a:rPr lang="en-US" smtClean="0"/>
              <a:pPr/>
              <a:t>‹N›</a:t>
            </a:fld>
            <a:endParaRPr lang="en-US" dirty="0"/>
          </a:p>
        </p:txBody>
      </p:sp>
      <p:sp>
        <p:nvSpPr>
          <p:cNvPr id="7" name="Right Triangle 6">
            <a:extLst>
              <a:ext uri="{FF2B5EF4-FFF2-40B4-BE49-F238E27FC236}">
                <a16:creationId xmlns:a16="http://schemas.microsoft.com/office/drawing/2014/main" id="{63BAC6E0-ADAC-40FB-AF53-88FA5F8373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13500000">
            <a:off x="-281094" y="1516214"/>
            <a:ext cx="568289" cy="568289"/>
          </a:xfrm>
          <a:prstGeom prst="rtTriangle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35519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0" r:id="rId2"/>
    <p:sldLayoutId id="2147483669" r:id="rId3"/>
    <p:sldLayoutId id="2147483668" r:id="rId4"/>
    <p:sldLayoutId id="2147483667" r:id="rId5"/>
    <p:sldLayoutId id="2147483666" r:id="rId6"/>
    <p:sldLayoutId id="2147483665" r:id="rId7"/>
    <p:sldLayoutId id="2147483664" r:id="rId8"/>
    <p:sldLayoutId id="2147483663" r:id="rId9"/>
    <p:sldLayoutId id="2147483662" r:id="rId10"/>
    <p:sldLayoutId id="2147483661" r:id="rId11"/>
  </p:sldLayoutIdLst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1000"/>
        </a:spcBef>
        <a:buClr>
          <a:schemeClr val="tx2">
            <a:lumMod val="50000"/>
            <a:lumOff val="50000"/>
          </a:schemeClr>
        </a:buClr>
        <a:buSzPct val="75000"/>
        <a:buFont typeface="Wingdings" panose="05000000000000000000" pitchFamily="2" charset="2"/>
        <a:buChar char="§"/>
        <a:defRPr sz="2000" kern="1200">
          <a:solidFill>
            <a:schemeClr val="tx2"/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110000"/>
        </a:lnSpc>
        <a:spcBef>
          <a:spcPts val="500"/>
        </a:spcBef>
        <a:buClr>
          <a:schemeClr val="tx2">
            <a:lumMod val="50000"/>
            <a:lumOff val="50000"/>
          </a:schemeClr>
        </a:buClr>
        <a:buSzPct val="75000"/>
        <a:buFont typeface="Wingdings" panose="05000000000000000000" pitchFamily="2" charset="2"/>
        <a:buChar char="§"/>
        <a:defRPr sz="1800" kern="1200">
          <a:solidFill>
            <a:schemeClr val="tx2"/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10000"/>
        </a:lnSpc>
        <a:spcBef>
          <a:spcPts val="500"/>
        </a:spcBef>
        <a:buClr>
          <a:schemeClr val="tx2">
            <a:lumMod val="50000"/>
            <a:lumOff val="50000"/>
          </a:schemeClr>
        </a:buClr>
        <a:buSzPct val="75000"/>
        <a:buFont typeface="Wingdings" panose="05000000000000000000" pitchFamily="2" charset="2"/>
        <a:buChar char="§"/>
        <a:defRPr sz="1600" kern="1200">
          <a:solidFill>
            <a:schemeClr val="tx2"/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110000"/>
        </a:lnSpc>
        <a:spcBef>
          <a:spcPts val="500"/>
        </a:spcBef>
        <a:buClr>
          <a:schemeClr val="tx2">
            <a:lumMod val="50000"/>
            <a:lumOff val="50000"/>
          </a:schemeClr>
        </a:buClr>
        <a:buSzPct val="75000"/>
        <a:buFont typeface="Wingdings" panose="05000000000000000000" pitchFamily="2" charset="2"/>
        <a:buChar char="§"/>
        <a:defRPr sz="1400" kern="1200">
          <a:solidFill>
            <a:schemeClr val="tx2"/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lnSpc>
          <a:spcPct val="110000"/>
        </a:lnSpc>
        <a:spcBef>
          <a:spcPts val="500"/>
        </a:spcBef>
        <a:buClr>
          <a:schemeClr val="tx2">
            <a:lumMod val="50000"/>
            <a:lumOff val="50000"/>
          </a:schemeClr>
        </a:buClr>
        <a:buSzPct val="75000"/>
        <a:buFont typeface="Wingdings" panose="05000000000000000000" pitchFamily="2" charset="2"/>
        <a:buChar char="§"/>
        <a:defRPr sz="14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>
            <a:extLst>
              <a:ext uri="{FF2B5EF4-FFF2-40B4-BE49-F238E27FC236}">
                <a16:creationId xmlns:a16="http://schemas.microsoft.com/office/drawing/2014/main" id="{BDF0D99C-5D42-41C6-A50C-C4E2D6B2A3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6214" y="-1"/>
            <a:ext cx="12214827" cy="6858000"/>
            <a:chOff x="-6214" y="-1"/>
            <a:chExt cx="12214827" cy="6858000"/>
          </a:xfrm>
        </p:grpSpPr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5F28962D-50BA-43F8-8863-28ECE711D3F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-6214" y="6686283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780F5939-D4E0-46FD-9A5A-5D648E38109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8633D331-78CB-40A1-B167-8185EC5D707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993258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C512E4B1-E78E-49E7-AA36-374CC1B084E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92528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A7D46340-CBFC-490F-B44E-7AA8FBF58B0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75922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3575C26C-3EBD-4AA9-BA4D-2561E295D65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2159316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235DB6BE-E065-4559-BF5C-36B56B37904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3142710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3DA54272-CD9D-4F68-BBAB-4F0C0C3EC63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4126104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A002CE8F-9256-4F2C-B474-58873717119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109498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59C9DE9F-4252-401D-913E-B74C9E326F9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6092892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8FE4E69B-534F-4A80-9E1C-798BEE1B079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76286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27564E1C-009C-4832-AE8D-E98286693F0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8059680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4305DF1C-5801-43F2-A8B9-5351369418C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043074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806E71C8-0783-4E17-9B34-F51231DD295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0026468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FD908F17-2A89-4B0A-A2EA-692390969FE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009862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FBE22751-380F-44F9-BEED-0A553CF87BE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2185786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77B27910-846F-4E4E-B588-F5B2E026FE9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71716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E6E0501E-134E-46D7-984F-3A382B0BB29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714597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90A83974-CBD7-4A69-9D84-2D3BBDE027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257478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A503E931-00D4-4B0C-BC69-49FE5C76651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800359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97732A30-BE2F-4D71-BC37-60F7B44591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2343240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0C8EB840-DE7D-4E67-989C-F4D8F50E15B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2886121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F05D2CC2-53CC-487E-A72E-42B1E9B1846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3429002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03A12D6B-1D60-4F26-8FB9-74AD5B070BD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3971883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41895D00-2D63-443C-95A8-5EB6E5EECBF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4514764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6AC50652-2A56-4382-95D0-971644EE0FA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5057645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DA50A374-8880-482D-B54F-F74E0D7BE18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5600526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C66364D8-CCC7-4AAF-94BC-766EC160D99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6857999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4A0DC409-26E2-4453-89FD-745EA849BE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6613" y="6143407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239ED039-D66C-4A5E-AA35-E7A5FA2E64C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684225" y="171716"/>
              <a:ext cx="0" cy="6511464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id="{C72C13DC-161E-49CF-96B5-5383AA052AB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508412" y="173267"/>
              <a:ext cx="0" cy="6511464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5" name="Right Triangle 44">
            <a:extLst>
              <a:ext uri="{FF2B5EF4-FFF2-40B4-BE49-F238E27FC236}">
                <a16:creationId xmlns:a16="http://schemas.microsoft.com/office/drawing/2014/main" id="{63BAC6E0-ADAC-40FB-AF53-88FA5F8373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3500000">
            <a:off x="-281094" y="1516214"/>
            <a:ext cx="568289" cy="568289"/>
          </a:xfrm>
          <a:prstGeom prst="rtTriangle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 useBgFill="1">
        <p:nvSpPr>
          <p:cNvPr id="47" name="Rectangle 46">
            <a:extLst>
              <a:ext uri="{FF2B5EF4-FFF2-40B4-BE49-F238E27FC236}">
                <a16:creationId xmlns:a16="http://schemas.microsoft.com/office/drawing/2014/main" id="{1C582B07-D0F0-4B6B-A5D9-D2F192CB3A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grpSp>
        <p:nvGrpSpPr>
          <p:cNvPr id="49" name="Group 48">
            <a:extLst>
              <a:ext uri="{FF2B5EF4-FFF2-40B4-BE49-F238E27FC236}">
                <a16:creationId xmlns:a16="http://schemas.microsoft.com/office/drawing/2014/main" id="{4D431671-5191-4947-8899-E90505A7042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6214" y="-1"/>
            <a:ext cx="12214827" cy="6858000"/>
            <a:chOff x="-6214" y="-1"/>
            <a:chExt cx="12214827" cy="6858000"/>
          </a:xfrm>
        </p:grpSpPr>
        <p:cxnSp>
          <p:nvCxnSpPr>
            <p:cNvPr id="50" name="Straight Connector 49">
              <a:extLst>
                <a:ext uri="{FF2B5EF4-FFF2-40B4-BE49-F238E27FC236}">
                  <a16:creationId xmlns:a16="http://schemas.microsoft.com/office/drawing/2014/main" id="{877D2E98-ED65-4121-9DA5-6DBB831D0FB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-6214" y="6686283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>
              <a:extLst>
                <a:ext uri="{FF2B5EF4-FFF2-40B4-BE49-F238E27FC236}">
                  <a16:creationId xmlns:a16="http://schemas.microsoft.com/office/drawing/2014/main" id="{DA94A307-5B5D-4E42-95B3-064D5093ADE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>
              <a:extLst>
                <a:ext uri="{FF2B5EF4-FFF2-40B4-BE49-F238E27FC236}">
                  <a16:creationId xmlns:a16="http://schemas.microsoft.com/office/drawing/2014/main" id="{8CB3B32C-3BDA-4D41-9802-681B0599FD3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993258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>
              <a:extLst>
                <a:ext uri="{FF2B5EF4-FFF2-40B4-BE49-F238E27FC236}">
                  <a16:creationId xmlns:a16="http://schemas.microsoft.com/office/drawing/2014/main" id="{35BDBFD6-7C61-4520-8203-BAB1986C158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92528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>
              <a:extLst>
                <a:ext uri="{FF2B5EF4-FFF2-40B4-BE49-F238E27FC236}">
                  <a16:creationId xmlns:a16="http://schemas.microsoft.com/office/drawing/2014/main" id="{D4ABA4D7-9904-42C4-B0CD-B1CE2E0D373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75922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>
              <a:extLst>
                <a:ext uri="{FF2B5EF4-FFF2-40B4-BE49-F238E27FC236}">
                  <a16:creationId xmlns:a16="http://schemas.microsoft.com/office/drawing/2014/main" id="{BB63F0D6-8747-4126-9359-B730EB21B79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2159316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>
              <a:extLst>
                <a:ext uri="{FF2B5EF4-FFF2-40B4-BE49-F238E27FC236}">
                  <a16:creationId xmlns:a16="http://schemas.microsoft.com/office/drawing/2014/main" id="{D91CD660-F5B2-49AC-9EFC-CE94B843B4D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3142710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>
              <a:extLst>
                <a:ext uri="{FF2B5EF4-FFF2-40B4-BE49-F238E27FC236}">
                  <a16:creationId xmlns:a16="http://schemas.microsoft.com/office/drawing/2014/main" id="{A4BEB7EB-8E7F-4A4B-8581-73CE2003F2F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4126104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>
              <a:extLst>
                <a:ext uri="{FF2B5EF4-FFF2-40B4-BE49-F238E27FC236}">
                  <a16:creationId xmlns:a16="http://schemas.microsoft.com/office/drawing/2014/main" id="{B04FB70E-6820-4456-872A-937F520606C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109498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>
              <a:extLst>
                <a:ext uri="{FF2B5EF4-FFF2-40B4-BE49-F238E27FC236}">
                  <a16:creationId xmlns:a16="http://schemas.microsoft.com/office/drawing/2014/main" id="{E3598DD6-9887-4CF7-BAFE-F96E0324EB9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6092892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>
              <a:extLst>
                <a:ext uri="{FF2B5EF4-FFF2-40B4-BE49-F238E27FC236}">
                  <a16:creationId xmlns:a16="http://schemas.microsoft.com/office/drawing/2014/main" id="{AA503E64-565F-465B-A25C-042C5706C5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76286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>
              <a:extLst>
                <a:ext uri="{FF2B5EF4-FFF2-40B4-BE49-F238E27FC236}">
                  <a16:creationId xmlns:a16="http://schemas.microsoft.com/office/drawing/2014/main" id="{A140EE7B-5CA1-4DCB-8652-6E4D2147B0E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8059680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>
              <a:extLst>
                <a:ext uri="{FF2B5EF4-FFF2-40B4-BE49-F238E27FC236}">
                  <a16:creationId xmlns:a16="http://schemas.microsoft.com/office/drawing/2014/main" id="{F85077BE-700D-4C44-AA4D-7CF4E8FD71A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043074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>
              <a:extLst>
                <a:ext uri="{FF2B5EF4-FFF2-40B4-BE49-F238E27FC236}">
                  <a16:creationId xmlns:a16="http://schemas.microsoft.com/office/drawing/2014/main" id="{FB8B3FEB-D353-443D-A148-3915606516D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0026468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>
              <a:extLst>
                <a:ext uri="{FF2B5EF4-FFF2-40B4-BE49-F238E27FC236}">
                  <a16:creationId xmlns:a16="http://schemas.microsoft.com/office/drawing/2014/main" id="{91FF5FBB-3BD8-46EB-BDF9-081B29A444B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009862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>
              <a:extLst>
                <a:ext uri="{FF2B5EF4-FFF2-40B4-BE49-F238E27FC236}">
                  <a16:creationId xmlns:a16="http://schemas.microsoft.com/office/drawing/2014/main" id="{DC2E11FD-78A4-4F5C-A419-F0237DCAD27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2185786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>
              <a:extLst>
                <a:ext uri="{FF2B5EF4-FFF2-40B4-BE49-F238E27FC236}">
                  <a16:creationId xmlns:a16="http://schemas.microsoft.com/office/drawing/2014/main" id="{9F708EBE-3154-4FF4-8E8F-88A0762080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71716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>
              <a:extLst>
                <a:ext uri="{FF2B5EF4-FFF2-40B4-BE49-F238E27FC236}">
                  <a16:creationId xmlns:a16="http://schemas.microsoft.com/office/drawing/2014/main" id="{27A99B5C-EB03-4D56-8DFE-B006D7081B6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714597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>
              <a:extLst>
                <a:ext uri="{FF2B5EF4-FFF2-40B4-BE49-F238E27FC236}">
                  <a16:creationId xmlns:a16="http://schemas.microsoft.com/office/drawing/2014/main" id="{2FCBAFF0-9FB4-4160-B9BE-CCBE1D8B8CB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257478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>
              <a:extLst>
                <a:ext uri="{FF2B5EF4-FFF2-40B4-BE49-F238E27FC236}">
                  <a16:creationId xmlns:a16="http://schemas.microsoft.com/office/drawing/2014/main" id="{326953D7-154A-49A4-B2E1-D94D365EC46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800359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>
              <a:extLst>
                <a:ext uri="{FF2B5EF4-FFF2-40B4-BE49-F238E27FC236}">
                  <a16:creationId xmlns:a16="http://schemas.microsoft.com/office/drawing/2014/main" id="{836E3E12-5D96-48DB-8320-6294287740A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2343240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>
              <a:extLst>
                <a:ext uri="{FF2B5EF4-FFF2-40B4-BE49-F238E27FC236}">
                  <a16:creationId xmlns:a16="http://schemas.microsoft.com/office/drawing/2014/main" id="{7A059482-79BA-4E80-80A2-36FD8408DA3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2886121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>
              <a:extLst>
                <a:ext uri="{FF2B5EF4-FFF2-40B4-BE49-F238E27FC236}">
                  <a16:creationId xmlns:a16="http://schemas.microsoft.com/office/drawing/2014/main" id="{B4EF88B3-C210-433D-B20D-FE41B4D5F93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3429002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>
              <a:extLst>
                <a:ext uri="{FF2B5EF4-FFF2-40B4-BE49-F238E27FC236}">
                  <a16:creationId xmlns:a16="http://schemas.microsoft.com/office/drawing/2014/main" id="{53665D3E-61E7-4EDF-A208-56449D765C6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3971883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>
              <a:extLst>
                <a:ext uri="{FF2B5EF4-FFF2-40B4-BE49-F238E27FC236}">
                  <a16:creationId xmlns:a16="http://schemas.microsoft.com/office/drawing/2014/main" id="{874CF3B0-C9C3-4683-94A3-DC0AE1E7451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4514764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>
              <a:extLst>
                <a:ext uri="{FF2B5EF4-FFF2-40B4-BE49-F238E27FC236}">
                  <a16:creationId xmlns:a16="http://schemas.microsoft.com/office/drawing/2014/main" id="{7BE90EF9-6DF5-47F4-A069-9F613C81422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5057645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>
              <a:extLst>
                <a:ext uri="{FF2B5EF4-FFF2-40B4-BE49-F238E27FC236}">
                  <a16:creationId xmlns:a16="http://schemas.microsoft.com/office/drawing/2014/main" id="{F844EBDE-5A9F-4E9F-8A55-57FB9E97979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5600526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>
              <a:extLst>
                <a:ext uri="{FF2B5EF4-FFF2-40B4-BE49-F238E27FC236}">
                  <a16:creationId xmlns:a16="http://schemas.microsoft.com/office/drawing/2014/main" id="{6491FC45-82C4-40CD-8D0C-0A2F86E8A1E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6857999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>
              <a:extLst>
                <a:ext uri="{FF2B5EF4-FFF2-40B4-BE49-F238E27FC236}">
                  <a16:creationId xmlns:a16="http://schemas.microsoft.com/office/drawing/2014/main" id="{71AD0FE3-6144-4171-943E-0E65D08E806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6613" y="6143407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78">
              <a:extLst>
                <a:ext uri="{FF2B5EF4-FFF2-40B4-BE49-F238E27FC236}">
                  <a16:creationId xmlns:a16="http://schemas.microsoft.com/office/drawing/2014/main" id="{A7BA4499-5E6A-4998-A0F4-614E65552B8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684225" y="171716"/>
              <a:ext cx="0" cy="6511464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>
              <a:extLst>
                <a:ext uri="{FF2B5EF4-FFF2-40B4-BE49-F238E27FC236}">
                  <a16:creationId xmlns:a16="http://schemas.microsoft.com/office/drawing/2014/main" id="{CAFE7A6F-A7F0-4406-809F-E23FCB201E3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508412" y="173267"/>
              <a:ext cx="0" cy="6511464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Titolo 3">
            <a:extLst>
              <a:ext uri="{FF2B5EF4-FFF2-40B4-BE49-F238E27FC236}">
                <a16:creationId xmlns:a16="http://schemas.microsoft.com/office/drawing/2014/main" id="{B6833479-DA37-183A-4D58-08F6EEECD76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8839" y="1270592"/>
            <a:ext cx="5209286" cy="1938525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pPr>
              <a:lnSpc>
                <a:spcPct val="90000"/>
              </a:lnSpc>
            </a:pPr>
            <a:r>
              <a:rPr lang="en-US" sz="4900" b="1" dirty="0" err="1"/>
              <a:t>Cambiamento</a:t>
            </a:r>
            <a:r>
              <a:rPr lang="en-US" sz="4900" b="1" dirty="0"/>
              <a:t> </a:t>
            </a:r>
            <a:r>
              <a:rPr lang="en-US" sz="4900" b="1" dirty="0" err="1"/>
              <a:t>climatico</a:t>
            </a:r>
            <a:r>
              <a:rPr lang="en-US" sz="4900" b="1" dirty="0"/>
              <a:t> e </a:t>
            </a:r>
            <a:r>
              <a:rPr lang="en-US" sz="4900" b="1" dirty="0" err="1"/>
              <a:t>siccità</a:t>
            </a:r>
            <a:r>
              <a:rPr lang="en-US" sz="4900" b="1" dirty="0"/>
              <a:t>: </a:t>
            </a:r>
            <a:r>
              <a:rPr lang="en-US" sz="3600" dirty="0" err="1"/>
              <a:t>l’impatto</a:t>
            </a:r>
            <a:r>
              <a:rPr lang="en-US" sz="3600" dirty="0"/>
              <a:t> </a:t>
            </a:r>
            <a:r>
              <a:rPr lang="en-US" sz="3600" dirty="0" err="1"/>
              <a:t>sul</a:t>
            </a:r>
            <a:r>
              <a:rPr lang="en-US" sz="3600" dirty="0"/>
              <a:t> </a:t>
            </a:r>
            <a:r>
              <a:rPr lang="en-US" sz="3600" dirty="0" err="1"/>
              <a:t>Cremasco</a:t>
            </a:r>
            <a:endParaRPr lang="en-US" sz="4400" dirty="0"/>
          </a:p>
        </p:txBody>
      </p:sp>
      <p:sp>
        <p:nvSpPr>
          <p:cNvPr id="82" name="Right Triangle 81">
            <a:extLst>
              <a:ext uri="{FF2B5EF4-FFF2-40B4-BE49-F238E27FC236}">
                <a16:creationId xmlns:a16="http://schemas.microsoft.com/office/drawing/2014/main" id="{BEAC0A80-07D3-49CB-87C3-BC34F219DF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3500000">
            <a:off x="-279641" y="2064057"/>
            <a:ext cx="568289" cy="568289"/>
          </a:xfrm>
          <a:prstGeom prst="rtTriangle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Sottotitolo 4">
            <a:extLst>
              <a:ext uri="{FF2B5EF4-FFF2-40B4-BE49-F238E27FC236}">
                <a16:creationId xmlns:a16="http://schemas.microsoft.com/office/drawing/2014/main" id="{A9E17100-8F0E-0E5E-124E-82812D226BF6}"/>
              </a:ext>
            </a:extLst>
          </p:cNvPr>
          <p:cNvSpPr txBox="1">
            <a:spLocks/>
          </p:cNvSpPr>
          <p:nvPr/>
        </p:nvSpPr>
        <p:spPr>
          <a:xfrm>
            <a:off x="684224" y="4667664"/>
            <a:ext cx="5810760" cy="140699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marR="45720" indent="0" algn="r" rtl="0" eaLnBrk="1" latinLnBrk="0" hangingPunct="1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None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None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 2"/>
              <a:buNone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None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None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ct val="20000"/>
              </a:spcBef>
              <a:buClr>
                <a:schemeClr val="tx2"/>
              </a:buClr>
              <a:buNone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None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>
                <a:schemeClr val="tx2">
                  <a:lumMod val="50000"/>
                  <a:lumOff val="50000"/>
                </a:schemeClr>
              </a:buClr>
              <a:buSzPct val="75000"/>
            </a:pPr>
            <a:r>
              <a:rPr lang="en-US" b="1" dirty="0">
                <a:solidFill>
                  <a:schemeClr val="tx2"/>
                </a:solidFill>
              </a:rPr>
              <a:t>Gladys </a:t>
            </a:r>
            <a:r>
              <a:rPr lang="en-US" b="1" dirty="0" err="1">
                <a:solidFill>
                  <a:schemeClr val="tx2"/>
                </a:solidFill>
              </a:rPr>
              <a:t>Lucchelli</a:t>
            </a:r>
            <a:endParaRPr lang="en-US" b="1" dirty="0">
              <a:solidFill>
                <a:schemeClr val="tx2"/>
              </a:solidFill>
            </a:endParaRPr>
          </a:p>
          <a:p>
            <a:pPr algn="l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>
                <a:schemeClr val="tx2">
                  <a:lumMod val="50000"/>
                  <a:lumOff val="50000"/>
                </a:schemeClr>
              </a:buClr>
              <a:buSzPct val="75000"/>
            </a:pPr>
            <a:r>
              <a:rPr lang="en-US" dirty="0">
                <a:solidFill>
                  <a:schemeClr val="tx2"/>
                </a:solidFill>
              </a:rPr>
              <a:t>gladys_lucchelli@anbilombardia.it</a:t>
            </a: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C6ABB2AE-3E6B-06AD-9DBC-79E30CF7837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98" r="31026"/>
          <a:stretch/>
        </p:blipFill>
        <p:spPr bwMode="auto">
          <a:xfrm>
            <a:off x="6309311" y="1"/>
            <a:ext cx="5899302" cy="6862230"/>
          </a:xfrm>
          <a:custGeom>
            <a:avLst/>
            <a:gdLst/>
            <a:ahLst/>
            <a:cxnLst/>
            <a:rect l="l" t="t" r="r" b="b"/>
            <a:pathLst>
              <a:path w="5923149" h="6857997">
                <a:moveTo>
                  <a:pt x="320173" y="0"/>
                </a:moveTo>
                <a:lnTo>
                  <a:pt x="5923149" y="0"/>
                </a:lnTo>
                <a:lnTo>
                  <a:pt x="5923149" y="6857997"/>
                </a:lnTo>
                <a:lnTo>
                  <a:pt x="1111789" y="6857997"/>
                </a:lnTo>
                <a:lnTo>
                  <a:pt x="1106562" y="6546368"/>
                </a:lnTo>
                <a:cubicBezTo>
                  <a:pt x="1000021" y="3425651"/>
                  <a:pt x="-688878" y="3321843"/>
                  <a:pt x="320173" y="0"/>
                </a:cubicBezTo>
                <a:close/>
              </a:path>
            </a:pathLst>
          </a:cu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3" descr="C:\Users\Fabien\Dropbox\studio sulle risorse idriche della Pianura Lombarda\Loghi\ANBI-Lombardia_trasparente.png">
            <a:extLst>
              <a:ext uri="{FF2B5EF4-FFF2-40B4-BE49-F238E27FC236}">
                <a16:creationId xmlns:a16="http://schemas.microsoft.com/office/drawing/2014/main" id="{DB6056A1-3BFE-5572-47A9-68063D4770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838" y="5835950"/>
            <a:ext cx="3986556" cy="853437"/>
          </a:xfrm>
          <a:prstGeom prst="rect">
            <a:avLst/>
          </a:prstGeom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259318376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1C582B07-D0F0-4B6B-A5D9-D2F192CB3A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4D431671-5191-4947-8899-E90505A7042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6214" y="-1"/>
            <a:ext cx="12214827" cy="6858000"/>
            <a:chOff x="-6214" y="-1"/>
            <a:chExt cx="12214827" cy="6858000"/>
          </a:xfrm>
        </p:grpSpPr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877D2E98-ED65-4121-9DA5-6DBB831D0FB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-6214" y="6686283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DA94A307-5B5D-4E42-95B3-064D5093ADE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8CB3B32C-3BDA-4D41-9802-681B0599FD3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993258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35BDBFD6-7C61-4520-8203-BAB1986C158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92528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D4ABA4D7-9904-42C4-B0CD-B1CE2E0D373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75922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BB63F0D6-8747-4126-9359-B730EB21B79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2159316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D91CD660-F5B2-49AC-9EFC-CE94B843B4D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3142710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A4BEB7EB-8E7F-4A4B-8581-73CE2003F2F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4126104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B04FB70E-6820-4456-872A-937F520606C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109498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E3598DD6-9887-4CF7-BAFE-F96E0324EB9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6092892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AA503E64-565F-465B-A25C-042C5706C5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76286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A140EE7B-5CA1-4DCB-8652-6E4D2147B0E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8059680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F85077BE-700D-4C44-AA4D-7CF4E8FD71A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043074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FB8B3FEB-D353-443D-A148-3915606516D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0026468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91FF5FBB-3BD8-46EB-BDF9-081B29A444B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009862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DC2E11FD-78A4-4F5C-A419-F0237DCAD27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2185786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9F708EBE-3154-4FF4-8E8F-88A0762080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71716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27A99B5C-EB03-4D56-8DFE-B006D7081B6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714597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2FCBAFF0-9FB4-4160-B9BE-CCBE1D8B8CB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257478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326953D7-154A-49A4-B2E1-D94D365EC46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800359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836E3E12-5D96-48DB-8320-6294287740A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2343240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7A059482-79BA-4E80-80A2-36FD8408DA3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2886121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B4EF88B3-C210-433D-B20D-FE41B4D5F93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3429002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53665D3E-61E7-4EDF-A208-56449D765C6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3971883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874CF3B0-C9C3-4683-94A3-DC0AE1E7451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4514764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7BE90EF9-6DF5-47F4-A069-9F613C81422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5057645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F844EBDE-5A9F-4E9F-8A55-57FB9E97979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5600526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6491FC45-82C4-40CD-8D0C-0A2F86E8A1E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6857999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71AD0FE3-6144-4171-943E-0E65D08E806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6613" y="6143407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id="{A7BA4499-5E6A-4998-A0F4-614E65552B8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684225" y="171716"/>
              <a:ext cx="0" cy="6511464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id="{CAFE7A6F-A7F0-4406-809F-E23FCB201E3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508412" y="173267"/>
              <a:ext cx="0" cy="6511464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6" name="Right Triangle 45">
            <a:extLst>
              <a:ext uri="{FF2B5EF4-FFF2-40B4-BE49-F238E27FC236}">
                <a16:creationId xmlns:a16="http://schemas.microsoft.com/office/drawing/2014/main" id="{BEAC0A80-07D3-49CB-87C3-BC34F219DF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3500000">
            <a:off x="-279641" y="2064057"/>
            <a:ext cx="568289" cy="568289"/>
          </a:xfrm>
          <a:prstGeom prst="rtTriangle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Sottotitolo 4">
            <a:extLst>
              <a:ext uri="{FF2B5EF4-FFF2-40B4-BE49-F238E27FC236}">
                <a16:creationId xmlns:a16="http://schemas.microsoft.com/office/drawing/2014/main" id="{440D2778-6E3F-A6C8-A772-51EE954DC830}"/>
              </a:ext>
            </a:extLst>
          </p:cNvPr>
          <p:cNvSpPr txBox="1">
            <a:spLocks/>
          </p:cNvSpPr>
          <p:nvPr/>
        </p:nvSpPr>
        <p:spPr>
          <a:xfrm>
            <a:off x="814947" y="5235033"/>
            <a:ext cx="5606422" cy="324593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marR="45720" indent="0" algn="r" rtl="0" eaLnBrk="1" latinLnBrk="0" hangingPunct="1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None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None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 2"/>
              <a:buNone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None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None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ct val="20000"/>
              </a:spcBef>
              <a:buClr>
                <a:schemeClr val="tx2"/>
              </a:buClr>
              <a:buNone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None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>
                <a:schemeClr val="tx2">
                  <a:lumMod val="50000"/>
                  <a:lumOff val="50000"/>
                </a:schemeClr>
              </a:buClr>
              <a:buSzPct val="75000"/>
            </a:pPr>
            <a:r>
              <a:rPr lang="en-US" b="1" dirty="0">
                <a:solidFill>
                  <a:schemeClr val="tx2"/>
                </a:solidFill>
              </a:rPr>
              <a:t>Gladys </a:t>
            </a:r>
            <a:r>
              <a:rPr lang="en-US" b="1" dirty="0" err="1">
                <a:solidFill>
                  <a:schemeClr val="tx2"/>
                </a:solidFill>
              </a:rPr>
              <a:t>Lucchelli</a:t>
            </a:r>
            <a:endParaRPr lang="en-US" b="1" dirty="0">
              <a:solidFill>
                <a:schemeClr val="tx2"/>
              </a:solidFill>
            </a:endParaRPr>
          </a:p>
          <a:p>
            <a:pPr algn="l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>
                <a:schemeClr val="tx2">
                  <a:lumMod val="50000"/>
                  <a:lumOff val="50000"/>
                </a:schemeClr>
              </a:buClr>
              <a:buSzPct val="75000"/>
            </a:pPr>
            <a:r>
              <a:rPr lang="en-US" dirty="0">
                <a:solidFill>
                  <a:schemeClr val="tx2"/>
                </a:solidFill>
              </a:rPr>
              <a:t>gladys_lucchelli@anbilombardia.it</a:t>
            </a:r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E5981391-0670-4157-6370-DECD83665C0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5595" r="1" b="17923"/>
          <a:stretch/>
        </p:blipFill>
        <p:spPr>
          <a:xfrm>
            <a:off x="6309311" y="1"/>
            <a:ext cx="5899302" cy="6862230"/>
          </a:xfrm>
          <a:custGeom>
            <a:avLst/>
            <a:gdLst/>
            <a:ahLst/>
            <a:cxnLst/>
            <a:rect l="l" t="t" r="r" b="b"/>
            <a:pathLst>
              <a:path w="5923149" h="6857997">
                <a:moveTo>
                  <a:pt x="320173" y="0"/>
                </a:moveTo>
                <a:lnTo>
                  <a:pt x="5923149" y="0"/>
                </a:lnTo>
                <a:lnTo>
                  <a:pt x="5923149" y="6857997"/>
                </a:lnTo>
                <a:lnTo>
                  <a:pt x="1111789" y="6857997"/>
                </a:lnTo>
                <a:lnTo>
                  <a:pt x="1106562" y="6546368"/>
                </a:lnTo>
                <a:cubicBezTo>
                  <a:pt x="1000021" y="3425651"/>
                  <a:pt x="-688878" y="3321843"/>
                  <a:pt x="320173" y="0"/>
                </a:cubicBezTo>
                <a:close/>
              </a:path>
            </a:pathLst>
          </a:custGeom>
        </p:spPr>
      </p:pic>
      <p:pic>
        <p:nvPicPr>
          <p:cNvPr id="7" name="Picture 3" descr="C:\Users\Fabien\Dropbox\studio sulle risorse idriche della Pianura Lombarda\Loghi\ANBI-Lombardia_trasparente.png">
            <a:extLst>
              <a:ext uri="{FF2B5EF4-FFF2-40B4-BE49-F238E27FC236}">
                <a16:creationId xmlns:a16="http://schemas.microsoft.com/office/drawing/2014/main" id="{6D6480EB-D66A-6A1F-0FC8-4F95C18F9F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7446" y="4026821"/>
            <a:ext cx="3986556" cy="853437"/>
          </a:xfrm>
          <a:prstGeom prst="rect">
            <a:avLst/>
          </a:prstGeom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</p:pic>
      <p:sp>
        <p:nvSpPr>
          <p:cNvPr id="8" name="Titolo 3">
            <a:extLst>
              <a:ext uri="{FF2B5EF4-FFF2-40B4-BE49-F238E27FC236}">
                <a16:creationId xmlns:a16="http://schemas.microsoft.com/office/drawing/2014/main" id="{4AAEFBF0-0BF5-310B-400A-5BE21E35B9BD}"/>
              </a:ext>
            </a:extLst>
          </p:cNvPr>
          <p:cNvSpPr txBox="1">
            <a:spLocks/>
          </p:cNvSpPr>
          <p:nvPr/>
        </p:nvSpPr>
        <p:spPr>
          <a:xfrm>
            <a:off x="667188" y="1133179"/>
            <a:ext cx="5209286" cy="1938525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90000"/>
              </a:lnSpc>
            </a:pPr>
            <a:r>
              <a:rPr lang="en-US" sz="4900" b="1" dirty="0" err="1"/>
              <a:t>Grazie</a:t>
            </a:r>
            <a:r>
              <a:rPr lang="en-US" sz="4900" b="1" dirty="0"/>
              <a:t> per </a:t>
            </a:r>
            <a:r>
              <a:rPr lang="en-US" sz="4900" b="1" dirty="0" err="1"/>
              <a:t>l’attenzione</a:t>
            </a:r>
            <a:r>
              <a:rPr lang="en-US" sz="4900" b="1" dirty="0"/>
              <a:t>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87358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748618E9-EE2D-4864-9EEE-58939BD4FB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6214" y="-1"/>
            <a:ext cx="12214827" cy="6858000"/>
            <a:chOff x="-6214" y="-1"/>
            <a:chExt cx="12214827" cy="6858000"/>
          </a:xfrm>
        </p:grpSpPr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317D1EC0-23FF-4FC8-B22D-E34878EAA4C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-6214" y="6686283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5AB929A7-258C-4469-AAB4-A67D713F7A8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DA635CDB-2D00-49D5-B26E-0694A25000C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993258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B4288D7A-F857-418D-92F2-368E841B9F2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92528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F1084F50-7F3C-4A4A-877E-FFD9EC7CD88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75922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331E64C1-F4C0-4A94-B319-BB1A0A2450B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2159316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363D8374-8052-417F-AB69-B97EAC43D51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3142710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C7750734-4D51-4019-A003-38A3DE49B43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4126104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71B693D1-DBA2-4D3B-9B37-D9EE8C4112F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109498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1BCD3EA8-E4C0-4AF6-817F-F9F29157A49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6092892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7A170FB3-B397-4AC9-85FD-65388F26D90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76286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BE5EC0B9-49C7-4777-AEC5-B5EF8DE4049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8059680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7902048B-30F7-4434-87A5-140F9BB4BEB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043074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0500A6E2-A41C-4751-8A4E-9A0C5718D93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0026468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FC259517-7BE7-45F9-81C0-3A6362BF143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009862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90652F56-7B71-42B2-AB68-22204A6DF17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2185786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1059830E-1C3D-4D42-8789-524971CB465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71716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B53325A7-86D3-4B52-A7E3-ADDF408B406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714597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6D53F46F-EC12-484C-A4E7-791E57687AC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257478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464ED9CA-8950-47B8-A9ED-22B45CE15FB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800359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E4429F7B-9FD7-438F-8ECA-3FCAD006180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2343240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0C558100-D455-4B41-890C-BCC898B2D16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2886121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F2886397-398A-4318-BE16-2CBAC1902F9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3429002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7D32A3A6-CE6E-4ABD-8522-2C8DC88C070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3971883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F9014C09-5B84-4798-8BDE-C80D76E67B8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4514764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2A29EB9E-ED9D-4C69-8A26-9A7A0A83056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5057645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AA2899F9-1795-416F-8F3D-26EEB684DB6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5600526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E3043474-8625-495C-BD06-3627FD286C5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6857999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D432CE47-7631-408E-8DDC-79EE378B707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6613" y="6143407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B2C8832D-8B8D-4036-B913-2D36314327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684225" y="171716"/>
              <a:ext cx="0" cy="6511464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1CCEFEAF-E87B-4FF2-A947-94CABAA0610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508412" y="173267"/>
              <a:ext cx="0" cy="6511464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2" name="Right Triangle 41">
            <a:extLst>
              <a:ext uri="{FF2B5EF4-FFF2-40B4-BE49-F238E27FC236}">
                <a16:creationId xmlns:a16="http://schemas.microsoft.com/office/drawing/2014/main" id="{2437C4A8-8E3A-4ADA-93B9-64737CE1AB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3500000">
            <a:off x="-281093" y="2607907"/>
            <a:ext cx="568289" cy="568289"/>
          </a:xfrm>
          <a:prstGeom prst="rtTriangle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 useBgFill="1">
        <p:nvSpPr>
          <p:cNvPr id="44" name="Rectangle 43">
            <a:extLst>
              <a:ext uri="{FF2B5EF4-FFF2-40B4-BE49-F238E27FC236}">
                <a16:creationId xmlns:a16="http://schemas.microsoft.com/office/drawing/2014/main" id="{BA6285CA-6AFA-4F27-AFB5-1B32CDE09B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 useBgFill="1">
        <p:nvSpPr>
          <p:cNvPr id="46" name="Freeform: Shape 45">
            <a:extLst>
              <a:ext uri="{FF2B5EF4-FFF2-40B4-BE49-F238E27FC236}">
                <a16:creationId xmlns:a16="http://schemas.microsoft.com/office/drawing/2014/main" id="{DD5B1FFE-F94F-4D15-8DF0-16558755F8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637" y="2882524"/>
            <a:ext cx="12184765" cy="3975477"/>
          </a:xfrm>
          <a:custGeom>
            <a:avLst/>
            <a:gdLst>
              <a:gd name="connsiteX0" fmla="*/ 8942254 w 12188952"/>
              <a:gd name="connsiteY0" fmla="*/ 34 h 3975477"/>
              <a:gd name="connsiteX1" fmla="*/ 11642906 w 12188952"/>
              <a:gd name="connsiteY1" fmla="*/ 225257 h 3975477"/>
              <a:gd name="connsiteX2" fmla="*/ 12188952 w 12188952"/>
              <a:gd name="connsiteY2" fmla="*/ 311174 h 3975477"/>
              <a:gd name="connsiteX3" fmla="*/ 12188952 w 12188952"/>
              <a:gd name="connsiteY3" fmla="*/ 3975477 h 3975477"/>
              <a:gd name="connsiteX4" fmla="*/ 0 w 12188952"/>
              <a:gd name="connsiteY4" fmla="*/ 3975477 h 3975477"/>
              <a:gd name="connsiteX5" fmla="*/ 0 w 12188952"/>
              <a:gd name="connsiteY5" fmla="*/ 1085061 h 3975477"/>
              <a:gd name="connsiteX6" fmla="*/ 552141 w 12188952"/>
              <a:gd name="connsiteY6" fmla="*/ 1079980 h 3975477"/>
              <a:gd name="connsiteX7" fmla="*/ 8942254 w 12188952"/>
              <a:gd name="connsiteY7" fmla="*/ 34 h 39754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88952" h="3975477">
                <a:moveTo>
                  <a:pt x="8942254" y="34"/>
                </a:moveTo>
                <a:cubicBezTo>
                  <a:pt x="9695041" y="1709"/>
                  <a:pt x="10568453" y="66687"/>
                  <a:pt x="11642906" y="225257"/>
                </a:cubicBezTo>
                <a:lnTo>
                  <a:pt x="12188952" y="311174"/>
                </a:lnTo>
                <a:lnTo>
                  <a:pt x="12188952" y="3975477"/>
                </a:lnTo>
                <a:lnTo>
                  <a:pt x="0" y="3975477"/>
                </a:lnTo>
                <a:lnTo>
                  <a:pt x="0" y="1085061"/>
                </a:lnTo>
                <a:lnTo>
                  <a:pt x="552141" y="1079980"/>
                </a:lnTo>
                <a:cubicBezTo>
                  <a:pt x="4849952" y="999477"/>
                  <a:pt x="5931106" y="-6667"/>
                  <a:pt x="8942254" y="34"/>
                </a:cubicBezTo>
                <a:close/>
              </a:path>
            </a:pathLst>
          </a:custGeom>
          <a:solidFill>
            <a:srgbClr val="BCBCBC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grpSp>
        <p:nvGrpSpPr>
          <p:cNvPr id="48" name="Group 47">
            <a:extLst>
              <a:ext uri="{FF2B5EF4-FFF2-40B4-BE49-F238E27FC236}">
                <a16:creationId xmlns:a16="http://schemas.microsoft.com/office/drawing/2014/main" id="{20BEF124-51AA-4E93-80BE-A505FBC283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6214" y="-1"/>
            <a:ext cx="12214827" cy="6858000"/>
            <a:chOff x="-6214" y="-1"/>
            <a:chExt cx="12214827" cy="6858000"/>
          </a:xfrm>
        </p:grpSpPr>
        <p:cxnSp>
          <p:nvCxnSpPr>
            <p:cNvPr id="49" name="Straight Connector 48">
              <a:extLst>
                <a:ext uri="{FF2B5EF4-FFF2-40B4-BE49-F238E27FC236}">
                  <a16:creationId xmlns:a16="http://schemas.microsoft.com/office/drawing/2014/main" id="{1CB7DD01-D102-4059-975F-43EA17EA781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-6214" y="6686283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>
              <a:extLst>
                <a:ext uri="{FF2B5EF4-FFF2-40B4-BE49-F238E27FC236}">
                  <a16:creationId xmlns:a16="http://schemas.microsoft.com/office/drawing/2014/main" id="{316AEE61-7763-4FB1-89B5-4F4123BD42E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>
              <a:extLst>
                <a:ext uri="{FF2B5EF4-FFF2-40B4-BE49-F238E27FC236}">
                  <a16:creationId xmlns:a16="http://schemas.microsoft.com/office/drawing/2014/main" id="{C2D4A1CE-5EA9-4431-97BD-8E5EFE35C8C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993258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>
              <a:extLst>
                <a:ext uri="{FF2B5EF4-FFF2-40B4-BE49-F238E27FC236}">
                  <a16:creationId xmlns:a16="http://schemas.microsoft.com/office/drawing/2014/main" id="{8460321E-C47F-4254-A5FA-5B18275B956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92528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>
              <a:extLst>
                <a:ext uri="{FF2B5EF4-FFF2-40B4-BE49-F238E27FC236}">
                  <a16:creationId xmlns:a16="http://schemas.microsoft.com/office/drawing/2014/main" id="{DCF662BA-073B-4181-B753-3DF150673F5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75922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>
              <a:extLst>
                <a:ext uri="{FF2B5EF4-FFF2-40B4-BE49-F238E27FC236}">
                  <a16:creationId xmlns:a16="http://schemas.microsoft.com/office/drawing/2014/main" id="{5C88FF9D-10D3-4F7A-88F0-A0EBC4D6541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2159316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>
              <a:extLst>
                <a:ext uri="{FF2B5EF4-FFF2-40B4-BE49-F238E27FC236}">
                  <a16:creationId xmlns:a16="http://schemas.microsoft.com/office/drawing/2014/main" id="{B6B83311-827D-41DD-8C78-21861CADCB7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3142710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>
              <a:extLst>
                <a:ext uri="{FF2B5EF4-FFF2-40B4-BE49-F238E27FC236}">
                  <a16:creationId xmlns:a16="http://schemas.microsoft.com/office/drawing/2014/main" id="{CE90578F-08F9-48C0-A14B-8923BDA7F47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4126104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>
              <a:extLst>
                <a:ext uri="{FF2B5EF4-FFF2-40B4-BE49-F238E27FC236}">
                  <a16:creationId xmlns:a16="http://schemas.microsoft.com/office/drawing/2014/main" id="{F433AFD6-92B4-4FB6-8E60-0B0580A908A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109498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>
              <a:extLst>
                <a:ext uri="{FF2B5EF4-FFF2-40B4-BE49-F238E27FC236}">
                  <a16:creationId xmlns:a16="http://schemas.microsoft.com/office/drawing/2014/main" id="{FE5E0FE3-B1C9-4160-8057-4F5E202EBA7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6092892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>
              <a:extLst>
                <a:ext uri="{FF2B5EF4-FFF2-40B4-BE49-F238E27FC236}">
                  <a16:creationId xmlns:a16="http://schemas.microsoft.com/office/drawing/2014/main" id="{0F6BB25E-C93A-42B8-8ED5-34D62AA1A60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76286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>
              <a:extLst>
                <a:ext uri="{FF2B5EF4-FFF2-40B4-BE49-F238E27FC236}">
                  <a16:creationId xmlns:a16="http://schemas.microsoft.com/office/drawing/2014/main" id="{6FF65E0B-172C-40E5-AB66-9D718D1065A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8059680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>
              <a:extLst>
                <a:ext uri="{FF2B5EF4-FFF2-40B4-BE49-F238E27FC236}">
                  <a16:creationId xmlns:a16="http://schemas.microsoft.com/office/drawing/2014/main" id="{757D8268-8D36-41F5-B241-4241FE75E00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043074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>
              <a:extLst>
                <a:ext uri="{FF2B5EF4-FFF2-40B4-BE49-F238E27FC236}">
                  <a16:creationId xmlns:a16="http://schemas.microsoft.com/office/drawing/2014/main" id="{B2AE423C-9EAE-48FE-ADCF-AA73C39A8C0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0026468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>
              <a:extLst>
                <a:ext uri="{FF2B5EF4-FFF2-40B4-BE49-F238E27FC236}">
                  <a16:creationId xmlns:a16="http://schemas.microsoft.com/office/drawing/2014/main" id="{0BBE40C1-0417-4B5B-85C9-D19D1CBFDBF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009862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>
              <a:extLst>
                <a:ext uri="{FF2B5EF4-FFF2-40B4-BE49-F238E27FC236}">
                  <a16:creationId xmlns:a16="http://schemas.microsoft.com/office/drawing/2014/main" id="{76C34153-C20D-4CA5-B2D8-6E5C24A5424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2185786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>
              <a:extLst>
                <a:ext uri="{FF2B5EF4-FFF2-40B4-BE49-F238E27FC236}">
                  <a16:creationId xmlns:a16="http://schemas.microsoft.com/office/drawing/2014/main" id="{F135268F-E9A8-4F13-AFA5-585BEB1E865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71716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>
              <a:extLst>
                <a:ext uri="{FF2B5EF4-FFF2-40B4-BE49-F238E27FC236}">
                  <a16:creationId xmlns:a16="http://schemas.microsoft.com/office/drawing/2014/main" id="{A025137B-59DF-4721-B5C1-A3721B9EC40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714597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>
              <a:extLst>
                <a:ext uri="{FF2B5EF4-FFF2-40B4-BE49-F238E27FC236}">
                  <a16:creationId xmlns:a16="http://schemas.microsoft.com/office/drawing/2014/main" id="{0FC2B378-8386-4C68-9CB0-F7AC9FEB206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257478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>
              <a:extLst>
                <a:ext uri="{FF2B5EF4-FFF2-40B4-BE49-F238E27FC236}">
                  <a16:creationId xmlns:a16="http://schemas.microsoft.com/office/drawing/2014/main" id="{894C46AE-10D8-45E0-B366-AF049B00CEF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800359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>
              <a:extLst>
                <a:ext uri="{FF2B5EF4-FFF2-40B4-BE49-F238E27FC236}">
                  <a16:creationId xmlns:a16="http://schemas.microsoft.com/office/drawing/2014/main" id="{58CF94F5-A88C-47C6-8EEA-4C1883EB5E3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2343240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>
              <a:extLst>
                <a:ext uri="{FF2B5EF4-FFF2-40B4-BE49-F238E27FC236}">
                  <a16:creationId xmlns:a16="http://schemas.microsoft.com/office/drawing/2014/main" id="{2229AFF5-5E80-4E8B-9D3D-7C8C04251C8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2886121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>
              <a:extLst>
                <a:ext uri="{FF2B5EF4-FFF2-40B4-BE49-F238E27FC236}">
                  <a16:creationId xmlns:a16="http://schemas.microsoft.com/office/drawing/2014/main" id="{1590CE47-4B25-4EAA-8807-0B66F9237D8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3429002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>
              <a:extLst>
                <a:ext uri="{FF2B5EF4-FFF2-40B4-BE49-F238E27FC236}">
                  <a16:creationId xmlns:a16="http://schemas.microsoft.com/office/drawing/2014/main" id="{43CCCCAB-336C-4623-AB5A-2BB6CA03FEC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3971883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>
              <a:extLst>
                <a:ext uri="{FF2B5EF4-FFF2-40B4-BE49-F238E27FC236}">
                  <a16:creationId xmlns:a16="http://schemas.microsoft.com/office/drawing/2014/main" id="{EDDE4FD0-E730-462D-8BA4-3D1344AF4FB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4514764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>
              <a:extLst>
                <a:ext uri="{FF2B5EF4-FFF2-40B4-BE49-F238E27FC236}">
                  <a16:creationId xmlns:a16="http://schemas.microsoft.com/office/drawing/2014/main" id="{E15376A8-0B14-49FC-B291-D621A8C2A91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5057645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>
              <a:extLst>
                <a:ext uri="{FF2B5EF4-FFF2-40B4-BE49-F238E27FC236}">
                  <a16:creationId xmlns:a16="http://schemas.microsoft.com/office/drawing/2014/main" id="{02AEA86C-BCE4-4BE9-950D-56709D2B901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5600526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>
              <a:extLst>
                <a:ext uri="{FF2B5EF4-FFF2-40B4-BE49-F238E27FC236}">
                  <a16:creationId xmlns:a16="http://schemas.microsoft.com/office/drawing/2014/main" id="{AF26C89A-6CC8-4CC6-94B3-6D93AD7BAAC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6857999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>
              <a:extLst>
                <a:ext uri="{FF2B5EF4-FFF2-40B4-BE49-F238E27FC236}">
                  <a16:creationId xmlns:a16="http://schemas.microsoft.com/office/drawing/2014/main" id="{A5D401C0-FFAB-49F4-A40B-4FC31739E7C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6613" y="6143407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>
              <a:extLst>
                <a:ext uri="{FF2B5EF4-FFF2-40B4-BE49-F238E27FC236}">
                  <a16:creationId xmlns:a16="http://schemas.microsoft.com/office/drawing/2014/main" id="{EF2C728A-51E5-4299-958B-7BA11BBA3F9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684225" y="171716"/>
              <a:ext cx="0" cy="6511464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78">
              <a:extLst>
                <a:ext uri="{FF2B5EF4-FFF2-40B4-BE49-F238E27FC236}">
                  <a16:creationId xmlns:a16="http://schemas.microsoft.com/office/drawing/2014/main" id="{4F2402A0-30A8-439F-9E1F-2BECA15D7AE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508412" y="173267"/>
              <a:ext cx="0" cy="6511464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1" name="Right Triangle 80">
            <a:extLst>
              <a:ext uri="{FF2B5EF4-FFF2-40B4-BE49-F238E27FC236}">
                <a16:creationId xmlns:a16="http://schemas.microsoft.com/office/drawing/2014/main" id="{592AC99E-ADE8-429A-A4E4-4C1BCA76FE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3500000">
            <a:off x="-281095" y="988448"/>
            <a:ext cx="568289" cy="568289"/>
          </a:xfrm>
          <a:prstGeom prst="rtTriangle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4" name="Picture 3" descr="C:\Users\Fabien\Dropbox\studio sulle risorse idriche della Pianura Lombarda\Loghi\ANBI-Lombardia_trasparente.png">
            <a:extLst>
              <a:ext uri="{FF2B5EF4-FFF2-40B4-BE49-F238E27FC236}">
                <a16:creationId xmlns:a16="http://schemas.microsoft.com/office/drawing/2014/main" id="{9C15D291-2AC2-90AE-6741-E3F072724F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17" y="84593"/>
            <a:ext cx="2018174" cy="432048"/>
          </a:xfrm>
          <a:prstGeom prst="rect">
            <a:avLst/>
          </a:prstGeom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</p:pic>
      <p:pic>
        <p:nvPicPr>
          <p:cNvPr id="6" name="Immagine 5" descr="Immagine che contiene mappa&#10;&#10;Descrizione generata automaticamente">
            <a:extLst>
              <a:ext uri="{FF2B5EF4-FFF2-40B4-BE49-F238E27FC236}">
                <a16:creationId xmlns:a16="http://schemas.microsoft.com/office/drawing/2014/main" id="{0B1699E6-8560-4787-62F5-835DEF36CF5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483" b="7475"/>
          <a:stretch/>
        </p:blipFill>
        <p:spPr>
          <a:xfrm>
            <a:off x="3904747" y="53013"/>
            <a:ext cx="8227905" cy="6753229"/>
          </a:xfrm>
          <a:prstGeom prst="rect">
            <a:avLst/>
          </a:prstGeom>
        </p:spPr>
      </p:pic>
      <p:sp>
        <p:nvSpPr>
          <p:cNvPr id="7" name="CasellaDiTesto 6">
            <a:extLst>
              <a:ext uri="{FF2B5EF4-FFF2-40B4-BE49-F238E27FC236}">
                <a16:creationId xmlns:a16="http://schemas.microsoft.com/office/drawing/2014/main" id="{BCEC78F5-39DF-6D84-539C-2974E942BBA4}"/>
              </a:ext>
            </a:extLst>
          </p:cNvPr>
          <p:cNvSpPr txBox="1"/>
          <p:nvPr/>
        </p:nvSpPr>
        <p:spPr>
          <a:xfrm>
            <a:off x="386551" y="1830587"/>
            <a:ext cx="3247856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it-IT" dirty="0"/>
              <a:t>Complessivamente il deficit di riserve idriche si attesta a </a:t>
            </a:r>
            <a:r>
              <a:rPr lang="it-IT" b="1" dirty="0"/>
              <a:t>-58% </a:t>
            </a:r>
            <a:r>
              <a:rPr lang="it-IT" dirty="0"/>
              <a:t>rispetto alla media 2006-2020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it-IT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it-IT" dirty="0"/>
              <a:t>Il deficit è ancora peggiore rispetto al 2022 che nel medesimo periodo si attestava a </a:t>
            </a:r>
            <a:r>
              <a:rPr lang="it-IT" b="1" dirty="0"/>
              <a:t>-52%. </a:t>
            </a:r>
            <a:r>
              <a:rPr lang="it-IT" dirty="0"/>
              <a:t>Sia l’SWE che i laghi presentano deficit maggiori rispetto al 2022.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it-IT" b="1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it-IT" dirty="0"/>
              <a:t>Il lago di Garda presenta il deficit maggiore, pari al -58%, seguito dal lago Maggiore al -36%</a:t>
            </a:r>
          </a:p>
        </p:txBody>
      </p:sp>
      <p:sp>
        <p:nvSpPr>
          <p:cNvPr id="41" name="CasellaDiTesto 40">
            <a:extLst>
              <a:ext uri="{FF2B5EF4-FFF2-40B4-BE49-F238E27FC236}">
                <a16:creationId xmlns:a16="http://schemas.microsoft.com/office/drawing/2014/main" id="{3833824B-7D18-7530-8802-3F76D04BD10D}"/>
              </a:ext>
            </a:extLst>
          </p:cNvPr>
          <p:cNvSpPr txBox="1"/>
          <p:nvPr/>
        </p:nvSpPr>
        <p:spPr>
          <a:xfrm>
            <a:off x="536894" y="852621"/>
            <a:ext cx="320743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b="1" dirty="0"/>
              <a:t>LO STATO DELLE RISERVE IDRICHE </a:t>
            </a:r>
          </a:p>
        </p:txBody>
      </p:sp>
      <p:sp>
        <p:nvSpPr>
          <p:cNvPr id="43" name="AutoShape 2">
            <a:extLst>
              <a:ext uri="{FF2B5EF4-FFF2-40B4-BE49-F238E27FC236}">
                <a16:creationId xmlns:a16="http://schemas.microsoft.com/office/drawing/2014/main" id="{2BE26150-CC60-3E37-0E6C-9D853598D835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pic>
        <p:nvPicPr>
          <p:cNvPr id="47" name="Immagine 46">
            <a:extLst>
              <a:ext uri="{FF2B5EF4-FFF2-40B4-BE49-F238E27FC236}">
                <a16:creationId xmlns:a16="http://schemas.microsoft.com/office/drawing/2014/main" id="{1F860755-8B3E-66E5-D9B8-2F85108F81A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7209" t="1232" r="14943" b="76253"/>
          <a:stretch/>
        </p:blipFill>
        <p:spPr>
          <a:xfrm>
            <a:off x="3970597" y="5702752"/>
            <a:ext cx="2347976" cy="1102235"/>
          </a:xfrm>
          <a:prstGeom prst="rect">
            <a:avLst/>
          </a:prstGeom>
        </p:spPr>
      </p:pic>
      <p:sp>
        <p:nvSpPr>
          <p:cNvPr id="80" name="Rettangolo 79">
            <a:extLst>
              <a:ext uri="{FF2B5EF4-FFF2-40B4-BE49-F238E27FC236}">
                <a16:creationId xmlns:a16="http://schemas.microsoft.com/office/drawing/2014/main" id="{9B8BA3FB-64F8-5C0B-57E8-4B523851A30A}"/>
              </a:ext>
            </a:extLst>
          </p:cNvPr>
          <p:cNvSpPr/>
          <p:nvPr/>
        </p:nvSpPr>
        <p:spPr>
          <a:xfrm>
            <a:off x="10981019" y="-3036"/>
            <a:ext cx="1151633" cy="22914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162046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748618E9-EE2D-4864-9EEE-58939BD4FB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6214" y="-1"/>
            <a:ext cx="12214827" cy="6858000"/>
            <a:chOff x="-6214" y="-1"/>
            <a:chExt cx="12214827" cy="6858000"/>
          </a:xfrm>
        </p:grpSpPr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317D1EC0-23FF-4FC8-B22D-E34878EAA4C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-6214" y="6686283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5AB929A7-258C-4469-AAB4-A67D713F7A8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DA635CDB-2D00-49D5-B26E-0694A25000C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993258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B4288D7A-F857-418D-92F2-368E841B9F2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92528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F1084F50-7F3C-4A4A-877E-FFD9EC7CD88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75922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331E64C1-F4C0-4A94-B319-BB1A0A2450B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2159316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363D8374-8052-417F-AB69-B97EAC43D51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3142710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C7750734-4D51-4019-A003-38A3DE49B43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4126104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71B693D1-DBA2-4D3B-9B37-D9EE8C4112F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109498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1BCD3EA8-E4C0-4AF6-817F-F9F29157A49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6092892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7A170FB3-B397-4AC9-85FD-65388F26D90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76286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BE5EC0B9-49C7-4777-AEC5-B5EF8DE4049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8059680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7902048B-30F7-4434-87A5-140F9BB4BEB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043074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0500A6E2-A41C-4751-8A4E-9A0C5718D93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0026468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FC259517-7BE7-45F9-81C0-3A6362BF143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009862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90652F56-7B71-42B2-AB68-22204A6DF17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2185786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1059830E-1C3D-4D42-8789-524971CB465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71716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B53325A7-86D3-4B52-A7E3-ADDF408B406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714597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6D53F46F-EC12-484C-A4E7-791E57687AC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257478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464ED9CA-8950-47B8-A9ED-22B45CE15FB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800359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E4429F7B-9FD7-438F-8ECA-3FCAD006180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2343240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0C558100-D455-4B41-890C-BCC898B2D16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2886121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F2886397-398A-4318-BE16-2CBAC1902F9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3429002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7D32A3A6-CE6E-4ABD-8522-2C8DC88C070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3971883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F9014C09-5B84-4798-8BDE-C80D76E67B8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4514764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2A29EB9E-ED9D-4C69-8A26-9A7A0A83056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5057645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AA2899F9-1795-416F-8F3D-26EEB684DB6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5600526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E3043474-8625-495C-BD06-3627FD286C5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6857999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D432CE47-7631-408E-8DDC-79EE378B707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6613" y="6143407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B2C8832D-8B8D-4036-B913-2D36314327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684225" y="171716"/>
              <a:ext cx="0" cy="6511464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1CCEFEAF-E87B-4FF2-A947-94CABAA0610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508412" y="173267"/>
              <a:ext cx="0" cy="6511464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2" name="Right Triangle 41">
            <a:extLst>
              <a:ext uri="{FF2B5EF4-FFF2-40B4-BE49-F238E27FC236}">
                <a16:creationId xmlns:a16="http://schemas.microsoft.com/office/drawing/2014/main" id="{2437C4A8-8E3A-4ADA-93B9-64737CE1AB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3500000">
            <a:off x="-281093" y="2607907"/>
            <a:ext cx="568289" cy="568289"/>
          </a:xfrm>
          <a:prstGeom prst="rtTriangle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 useBgFill="1">
        <p:nvSpPr>
          <p:cNvPr id="44" name="Rectangle 43">
            <a:extLst>
              <a:ext uri="{FF2B5EF4-FFF2-40B4-BE49-F238E27FC236}">
                <a16:creationId xmlns:a16="http://schemas.microsoft.com/office/drawing/2014/main" id="{BA6285CA-6AFA-4F27-AFB5-1B32CDE09B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 useBgFill="1">
        <p:nvSpPr>
          <p:cNvPr id="46" name="Freeform: Shape 45">
            <a:extLst>
              <a:ext uri="{FF2B5EF4-FFF2-40B4-BE49-F238E27FC236}">
                <a16:creationId xmlns:a16="http://schemas.microsoft.com/office/drawing/2014/main" id="{DD5B1FFE-F94F-4D15-8DF0-16558755F8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637" y="2882524"/>
            <a:ext cx="12184765" cy="3975477"/>
          </a:xfrm>
          <a:custGeom>
            <a:avLst/>
            <a:gdLst>
              <a:gd name="connsiteX0" fmla="*/ 8942254 w 12188952"/>
              <a:gd name="connsiteY0" fmla="*/ 34 h 3975477"/>
              <a:gd name="connsiteX1" fmla="*/ 11642906 w 12188952"/>
              <a:gd name="connsiteY1" fmla="*/ 225257 h 3975477"/>
              <a:gd name="connsiteX2" fmla="*/ 12188952 w 12188952"/>
              <a:gd name="connsiteY2" fmla="*/ 311174 h 3975477"/>
              <a:gd name="connsiteX3" fmla="*/ 12188952 w 12188952"/>
              <a:gd name="connsiteY3" fmla="*/ 3975477 h 3975477"/>
              <a:gd name="connsiteX4" fmla="*/ 0 w 12188952"/>
              <a:gd name="connsiteY4" fmla="*/ 3975477 h 3975477"/>
              <a:gd name="connsiteX5" fmla="*/ 0 w 12188952"/>
              <a:gd name="connsiteY5" fmla="*/ 1085061 h 3975477"/>
              <a:gd name="connsiteX6" fmla="*/ 552141 w 12188952"/>
              <a:gd name="connsiteY6" fmla="*/ 1079980 h 3975477"/>
              <a:gd name="connsiteX7" fmla="*/ 8942254 w 12188952"/>
              <a:gd name="connsiteY7" fmla="*/ 34 h 39754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88952" h="3975477">
                <a:moveTo>
                  <a:pt x="8942254" y="34"/>
                </a:moveTo>
                <a:cubicBezTo>
                  <a:pt x="9695041" y="1709"/>
                  <a:pt x="10568453" y="66687"/>
                  <a:pt x="11642906" y="225257"/>
                </a:cubicBezTo>
                <a:lnTo>
                  <a:pt x="12188952" y="311174"/>
                </a:lnTo>
                <a:lnTo>
                  <a:pt x="12188952" y="3975477"/>
                </a:lnTo>
                <a:lnTo>
                  <a:pt x="0" y="3975477"/>
                </a:lnTo>
                <a:lnTo>
                  <a:pt x="0" y="1085061"/>
                </a:lnTo>
                <a:lnTo>
                  <a:pt x="552141" y="1079980"/>
                </a:lnTo>
                <a:cubicBezTo>
                  <a:pt x="4849952" y="999477"/>
                  <a:pt x="5931106" y="-6667"/>
                  <a:pt x="8942254" y="34"/>
                </a:cubicBezTo>
                <a:close/>
              </a:path>
            </a:pathLst>
          </a:custGeom>
          <a:solidFill>
            <a:srgbClr val="BCBCBC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grpSp>
        <p:nvGrpSpPr>
          <p:cNvPr id="48" name="Group 47">
            <a:extLst>
              <a:ext uri="{FF2B5EF4-FFF2-40B4-BE49-F238E27FC236}">
                <a16:creationId xmlns:a16="http://schemas.microsoft.com/office/drawing/2014/main" id="{20BEF124-51AA-4E93-80BE-A505FBC283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6214" y="-1"/>
            <a:ext cx="12214827" cy="6858000"/>
            <a:chOff x="-6214" y="-1"/>
            <a:chExt cx="12214827" cy="6858000"/>
          </a:xfrm>
        </p:grpSpPr>
        <p:cxnSp>
          <p:nvCxnSpPr>
            <p:cNvPr id="49" name="Straight Connector 48">
              <a:extLst>
                <a:ext uri="{FF2B5EF4-FFF2-40B4-BE49-F238E27FC236}">
                  <a16:creationId xmlns:a16="http://schemas.microsoft.com/office/drawing/2014/main" id="{1CB7DD01-D102-4059-975F-43EA17EA781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-6214" y="6686283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>
              <a:extLst>
                <a:ext uri="{FF2B5EF4-FFF2-40B4-BE49-F238E27FC236}">
                  <a16:creationId xmlns:a16="http://schemas.microsoft.com/office/drawing/2014/main" id="{316AEE61-7763-4FB1-89B5-4F4123BD42E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>
              <a:extLst>
                <a:ext uri="{FF2B5EF4-FFF2-40B4-BE49-F238E27FC236}">
                  <a16:creationId xmlns:a16="http://schemas.microsoft.com/office/drawing/2014/main" id="{C2D4A1CE-5EA9-4431-97BD-8E5EFE35C8C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993258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>
              <a:extLst>
                <a:ext uri="{FF2B5EF4-FFF2-40B4-BE49-F238E27FC236}">
                  <a16:creationId xmlns:a16="http://schemas.microsoft.com/office/drawing/2014/main" id="{8460321E-C47F-4254-A5FA-5B18275B956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92528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>
              <a:extLst>
                <a:ext uri="{FF2B5EF4-FFF2-40B4-BE49-F238E27FC236}">
                  <a16:creationId xmlns:a16="http://schemas.microsoft.com/office/drawing/2014/main" id="{DCF662BA-073B-4181-B753-3DF150673F5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75922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>
              <a:extLst>
                <a:ext uri="{FF2B5EF4-FFF2-40B4-BE49-F238E27FC236}">
                  <a16:creationId xmlns:a16="http://schemas.microsoft.com/office/drawing/2014/main" id="{5C88FF9D-10D3-4F7A-88F0-A0EBC4D6541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2159316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>
              <a:extLst>
                <a:ext uri="{FF2B5EF4-FFF2-40B4-BE49-F238E27FC236}">
                  <a16:creationId xmlns:a16="http://schemas.microsoft.com/office/drawing/2014/main" id="{B6B83311-827D-41DD-8C78-21861CADCB7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3142710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>
              <a:extLst>
                <a:ext uri="{FF2B5EF4-FFF2-40B4-BE49-F238E27FC236}">
                  <a16:creationId xmlns:a16="http://schemas.microsoft.com/office/drawing/2014/main" id="{CE90578F-08F9-48C0-A14B-8923BDA7F47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4126104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>
              <a:extLst>
                <a:ext uri="{FF2B5EF4-FFF2-40B4-BE49-F238E27FC236}">
                  <a16:creationId xmlns:a16="http://schemas.microsoft.com/office/drawing/2014/main" id="{F433AFD6-92B4-4FB6-8E60-0B0580A908A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109498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>
              <a:extLst>
                <a:ext uri="{FF2B5EF4-FFF2-40B4-BE49-F238E27FC236}">
                  <a16:creationId xmlns:a16="http://schemas.microsoft.com/office/drawing/2014/main" id="{FE5E0FE3-B1C9-4160-8057-4F5E202EBA7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6092892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>
              <a:extLst>
                <a:ext uri="{FF2B5EF4-FFF2-40B4-BE49-F238E27FC236}">
                  <a16:creationId xmlns:a16="http://schemas.microsoft.com/office/drawing/2014/main" id="{0F6BB25E-C93A-42B8-8ED5-34D62AA1A60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76286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>
              <a:extLst>
                <a:ext uri="{FF2B5EF4-FFF2-40B4-BE49-F238E27FC236}">
                  <a16:creationId xmlns:a16="http://schemas.microsoft.com/office/drawing/2014/main" id="{6FF65E0B-172C-40E5-AB66-9D718D1065A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8059680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>
              <a:extLst>
                <a:ext uri="{FF2B5EF4-FFF2-40B4-BE49-F238E27FC236}">
                  <a16:creationId xmlns:a16="http://schemas.microsoft.com/office/drawing/2014/main" id="{757D8268-8D36-41F5-B241-4241FE75E00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043074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>
              <a:extLst>
                <a:ext uri="{FF2B5EF4-FFF2-40B4-BE49-F238E27FC236}">
                  <a16:creationId xmlns:a16="http://schemas.microsoft.com/office/drawing/2014/main" id="{B2AE423C-9EAE-48FE-ADCF-AA73C39A8C0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0026468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>
              <a:extLst>
                <a:ext uri="{FF2B5EF4-FFF2-40B4-BE49-F238E27FC236}">
                  <a16:creationId xmlns:a16="http://schemas.microsoft.com/office/drawing/2014/main" id="{0BBE40C1-0417-4B5B-85C9-D19D1CBFDBF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009862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>
              <a:extLst>
                <a:ext uri="{FF2B5EF4-FFF2-40B4-BE49-F238E27FC236}">
                  <a16:creationId xmlns:a16="http://schemas.microsoft.com/office/drawing/2014/main" id="{76C34153-C20D-4CA5-B2D8-6E5C24A5424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2185786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>
              <a:extLst>
                <a:ext uri="{FF2B5EF4-FFF2-40B4-BE49-F238E27FC236}">
                  <a16:creationId xmlns:a16="http://schemas.microsoft.com/office/drawing/2014/main" id="{F135268F-E9A8-4F13-AFA5-585BEB1E865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71716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>
              <a:extLst>
                <a:ext uri="{FF2B5EF4-FFF2-40B4-BE49-F238E27FC236}">
                  <a16:creationId xmlns:a16="http://schemas.microsoft.com/office/drawing/2014/main" id="{A025137B-59DF-4721-B5C1-A3721B9EC40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714597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>
              <a:extLst>
                <a:ext uri="{FF2B5EF4-FFF2-40B4-BE49-F238E27FC236}">
                  <a16:creationId xmlns:a16="http://schemas.microsoft.com/office/drawing/2014/main" id="{0FC2B378-8386-4C68-9CB0-F7AC9FEB206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257478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>
              <a:extLst>
                <a:ext uri="{FF2B5EF4-FFF2-40B4-BE49-F238E27FC236}">
                  <a16:creationId xmlns:a16="http://schemas.microsoft.com/office/drawing/2014/main" id="{894C46AE-10D8-45E0-B366-AF049B00CEF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800359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>
              <a:extLst>
                <a:ext uri="{FF2B5EF4-FFF2-40B4-BE49-F238E27FC236}">
                  <a16:creationId xmlns:a16="http://schemas.microsoft.com/office/drawing/2014/main" id="{58CF94F5-A88C-47C6-8EEA-4C1883EB5E3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2343240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>
              <a:extLst>
                <a:ext uri="{FF2B5EF4-FFF2-40B4-BE49-F238E27FC236}">
                  <a16:creationId xmlns:a16="http://schemas.microsoft.com/office/drawing/2014/main" id="{2229AFF5-5E80-4E8B-9D3D-7C8C04251C8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2886121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>
              <a:extLst>
                <a:ext uri="{FF2B5EF4-FFF2-40B4-BE49-F238E27FC236}">
                  <a16:creationId xmlns:a16="http://schemas.microsoft.com/office/drawing/2014/main" id="{1590CE47-4B25-4EAA-8807-0B66F9237D8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3429002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>
              <a:extLst>
                <a:ext uri="{FF2B5EF4-FFF2-40B4-BE49-F238E27FC236}">
                  <a16:creationId xmlns:a16="http://schemas.microsoft.com/office/drawing/2014/main" id="{43CCCCAB-336C-4623-AB5A-2BB6CA03FEC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3971883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>
              <a:extLst>
                <a:ext uri="{FF2B5EF4-FFF2-40B4-BE49-F238E27FC236}">
                  <a16:creationId xmlns:a16="http://schemas.microsoft.com/office/drawing/2014/main" id="{EDDE4FD0-E730-462D-8BA4-3D1344AF4FB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4514764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>
              <a:extLst>
                <a:ext uri="{FF2B5EF4-FFF2-40B4-BE49-F238E27FC236}">
                  <a16:creationId xmlns:a16="http://schemas.microsoft.com/office/drawing/2014/main" id="{E15376A8-0B14-49FC-B291-D621A8C2A91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5057645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>
              <a:extLst>
                <a:ext uri="{FF2B5EF4-FFF2-40B4-BE49-F238E27FC236}">
                  <a16:creationId xmlns:a16="http://schemas.microsoft.com/office/drawing/2014/main" id="{02AEA86C-BCE4-4BE9-950D-56709D2B901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5600526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>
              <a:extLst>
                <a:ext uri="{FF2B5EF4-FFF2-40B4-BE49-F238E27FC236}">
                  <a16:creationId xmlns:a16="http://schemas.microsoft.com/office/drawing/2014/main" id="{AF26C89A-6CC8-4CC6-94B3-6D93AD7BAAC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6857999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>
              <a:extLst>
                <a:ext uri="{FF2B5EF4-FFF2-40B4-BE49-F238E27FC236}">
                  <a16:creationId xmlns:a16="http://schemas.microsoft.com/office/drawing/2014/main" id="{A5D401C0-FFAB-49F4-A40B-4FC31739E7C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6613" y="6143407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>
              <a:extLst>
                <a:ext uri="{FF2B5EF4-FFF2-40B4-BE49-F238E27FC236}">
                  <a16:creationId xmlns:a16="http://schemas.microsoft.com/office/drawing/2014/main" id="{EF2C728A-51E5-4299-958B-7BA11BBA3F9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684225" y="171716"/>
              <a:ext cx="0" cy="6511464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78">
              <a:extLst>
                <a:ext uri="{FF2B5EF4-FFF2-40B4-BE49-F238E27FC236}">
                  <a16:creationId xmlns:a16="http://schemas.microsoft.com/office/drawing/2014/main" id="{4F2402A0-30A8-439F-9E1F-2BECA15D7AE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508412" y="173267"/>
              <a:ext cx="0" cy="6511464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1" name="Right Triangle 80">
            <a:extLst>
              <a:ext uri="{FF2B5EF4-FFF2-40B4-BE49-F238E27FC236}">
                <a16:creationId xmlns:a16="http://schemas.microsoft.com/office/drawing/2014/main" id="{592AC99E-ADE8-429A-A4E4-4C1BCA76FE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3500000">
            <a:off x="-281095" y="988448"/>
            <a:ext cx="568289" cy="568289"/>
          </a:xfrm>
          <a:prstGeom prst="rtTriangle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4" name="Picture 3" descr="C:\Users\Fabien\Dropbox\studio sulle risorse idriche della Pianura Lombarda\Loghi\ANBI-Lombardia_trasparente.png">
            <a:extLst>
              <a:ext uri="{FF2B5EF4-FFF2-40B4-BE49-F238E27FC236}">
                <a16:creationId xmlns:a16="http://schemas.microsoft.com/office/drawing/2014/main" id="{9C15D291-2AC2-90AE-6741-E3F072724F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17" y="84593"/>
            <a:ext cx="2018174" cy="432048"/>
          </a:xfrm>
          <a:prstGeom prst="rect">
            <a:avLst/>
          </a:prstGeom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</p:pic>
      <p:sp>
        <p:nvSpPr>
          <p:cNvPr id="7" name="CasellaDiTesto 6">
            <a:extLst>
              <a:ext uri="{FF2B5EF4-FFF2-40B4-BE49-F238E27FC236}">
                <a16:creationId xmlns:a16="http://schemas.microsoft.com/office/drawing/2014/main" id="{BCEC78F5-39DF-6D84-539C-2974E942BBA4}"/>
              </a:ext>
            </a:extLst>
          </p:cNvPr>
          <p:cNvSpPr txBox="1"/>
          <p:nvPr/>
        </p:nvSpPr>
        <p:spPr>
          <a:xfrm>
            <a:off x="2799621" y="2366031"/>
            <a:ext cx="9097374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it-IT" dirty="0"/>
              <a:t>In Lombardia </a:t>
            </a:r>
            <a:r>
              <a:rPr lang="it-IT" b="1" dirty="0"/>
              <a:t>permane la condizione di crisi idrica </a:t>
            </a:r>
            <a:r>
              <a:rPr lang="it-IT" dirty="0"/>
              <a:t>che interessa tutto il territorio regionale.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it-IT" dirty="0"/>
              <a:t>I mesi di gennaio e febbraio 2023 sono stati caratterizzati da </a:t>
            </a:r>
            <a:r>
              <a:rPr lang="it-IT" b="1" dirty="0"/>
              <a:t>temperature superiori alla media del periodo e precipitazioni inferiori alla media</a:t>
            </a:r>
            <a:r>
              <a:rPr lang="it-IT" dirty="0"/>
              <a:t>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it-IT" dirty="0"/>
              <a:t>Anche il mese di marzo 2023, per il quale le previsioni meteorologiche a lungo termine indicavano inizialmente precipitazioni superiori alla media, è caratterizzato da scarse precipitazioni.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it-IT" dirty="0"/>
              <a:t>La pioggia cumulata di marzo, al 26/03, è di soli 33 mm, che corrisponde al minimo del periodo 2006-2020 (34 mm) e poco meno della metà della media (72 mm).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it-IT" dirty="0"/>
              <a:t>Le risorse nivali mostrano un lieve incremento rispetto ad un mese fa; gli invasi hanno perso complessivamente risorsa, mentre risultano in crescita i grandi laghi: </a:t>
            </a:r>
            <a:r>
              <a:rPr lang="it-IT" u="sng" dirty="0"/>
              <a:t>la regolazione attuata mediante una politica “cautelativa” di limitazione delle erogazioni, proposta già a dicembre e richiesta formalmente a inizio febbraio, ha consentito di mantenere ed incrementare complessivamente le risorse stoccate nei laghi.</a:t>
            </a:r>
          </a:p>
        </p:txBody>
      </p:sp>
      <p:sp>
        <p:nvSpPr>
          <p:cNvPr id="41" name="CasellaDiTesto 40">
            <a:extLst>
              <a:ext uri="{FF2B5EF4-FFF2-40B4-BE49-F238E27FC236}">
                <a16:creationId xmlns:a16="http://schemas.microsoft.com/office/drawing/2014/main" id="{3833824B-7D18-7530-8802-3F76D04BD10D}"/>
              </a:ext>
            </a:extLst>
          </p:cNvPr>
          <p:cNvSpPr txBox="1"/>
          <p:nvPr/>
        </p:nvSpPr>
        <p:spPr>
          <a:xfrm>
            <a:off x="536893" y="852621"/>
            <a:ext cx="604084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b="1" dirty="0"/>
              <a:t>IL TAVOLO REGIONALE  PER L’UTILIZZO IN AGRICOLTURA DELLA RISORSA IDRICA</a:t>
            </a:r>
          </a:p>
          <a:p>
            <a:r>
              <a:rPr lang="it-IT" sz="2400" b="1" dirty="0"/>
              <a:t>seduta del 30 marzo 2023</a:t>
            </a:r>
          </a:p>
        </p:txBody>
      </p:sp>
      <p:sp>
        <p:nvSpPr>
          <p:cNvPr id="43" name="AutoShape 2">
            <a:extLst>
              <a:ext uri="{FF2B5EF4-FFF2-40B4-BE49-F238E27FC236}">
                <a16:creationId xmlns:a16="http://schemas.microsoft.com/office/drawing/2014/main" id="{2BE26150-CC60-3E37-0E6C-9D853598D835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1E57C26A-40B2-88F5-265D-F2A4EA0BD8AA}"/>
              </a:ext>
            </a:extLst>
          </p:cNvPr>
          <p:cNvSpPr txBox="1"/>
          <p:nvPr/>
        </p:nvSpPr>
        <p:spPr>
          <a:xfrm>
            <a:off x="554185" y="2391951"/>
            <a:ext cx="2019132" cy="646331"/>
          </a:xfrm>
          <a:prstGeom prst="rect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wrap="square" rtlCol="0">
            <a:spAutoFit/>
          </a:bodyPr>
          <a:lstStyle/>
          <a:p>
            <a:r>
              <a:rPr lang="it-IT" b="1" dirty="0"/>
              <a:t>LA SITUAZIONE E LE CRITICITA’</a:t>
            </a:r>
          </a:p>
        </p:txBody>
      </p:sp>
      <p:pic>
        <p:nvPicPr>
          <p:cNvPr id="3" name="Immagine 2" descr="Immagine che contiene interno, persona, sala riunioni&#10;&#10;Descrizione generata automaticamente">
            <a:extLst>
              <a:ext uri="{FF2B5EF4-FFF2-40B4-BE49-F238E27FC236}">
                <a16:creationId xmlns:a16="http://schemas.microsoft.com/office/drawing/2014/main" id="{129DAFA1-97F0-863E-BB9A-DFC8639607C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529" b="17191"/>
          <a:stretch/>
        </p:blipFill>
        <p:spPr>
          <a:xfrm>
            <a:off x="8252208" y="217585"/>
            <a:ext cx="3260436" cy="1903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59996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748618E9-EE2D-4864-9EEE-58939BD4FB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6214" y="-1"/>
            <a:ext cx="12214827" cy="6858000"/>
            <a:chOff x="-6214" y="-1"/>
            <a:chExt cx="12214827" cy="6858000"/>
          </a:xfrm>
        </p:grpSpPr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317D1EC0-23FF-4FC8-B22D-E34878EAA4C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-6214" y="6686283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5AB929A7-258C-4469-AAB4-A67D713F7A8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DA635CDB-2D00-49D5-B26E-0694A25000C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993258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B4288D7A-F857-418D-92F2-368E841B9F2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92528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F1084F50-7F3C-4A4A-877E-FFD9EC7CD88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75922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331E64C1-F4C0-4A94-B319-BB1A0A2450B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2159316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363D8374-8052-417F-AB69-B97EAC43D51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3142710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C7750734-4D51-4019-A003-38A3DE49B43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4126104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71B693D1-DBA2-4D3B-9B37-D9EE8C4112F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109498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1BCD3EA8-E4C0-4AF6-817F-F9F29157A49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6092892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7A170FB3-B397-4AC9-85FD-65388F26D90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76286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BE5EC0B9-49C7-4777-AEC5-B5EF8DE4049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8059680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7902048B-30F7-4434-87A5-140F9BB4BEB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043074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0500A6E2-A41C-4751-8A4E-9A0C5718D93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0026468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FC259517-7BE7-45F9-81C0-3A6362BF143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009862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90652F56-7B71-42B2-AB68-22204A6DF17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2185786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1059830E-1C3D-4D42-8789-524971CB465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71716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B53325A7-86D3-4B52-A7E3-ADDF408B406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714597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6D53F46F-EC12-484C-A4E7-791E57687AC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257478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464ED9CA-8950-47B8-A9ED-22B45CE15FB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800359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E4429F7B-9FD7-438F-8ECA-3FCAD006180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2343240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0C558100-D455-4B41-890C-BCC898B2D16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2886121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F2886397-398A-4318-BE16-2CBAC1902F9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3429002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7D32A3A6-CE6E-4ABD-8522-2C8DC88C070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3971883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F9014C09-5B84-4798-8BDE-C80D76E67B8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4514764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2A29EB9E-ED9D-4C69-8A26-9A7A0A83056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5057645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AA2899F9-1795-416F-8F3D-26EEB684DB6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5600526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E3043474-8625-495C-BD06-3627FD286C5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6857999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D432CE47-7631-408E-8DDC-79EE378B707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6613" y="6143407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B2C8832D-8B8D-4036-B913-2D36314327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684225" y="171716"/>
              <a:ext cx="0" cy="6511464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1CCEFEAF-E87B-4FF2-A947-94CABAA0610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508412" y="173267"/>
              <a:ext cx="0" cy="6511464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2" name="Right Triangle 41">
            <a:extLst>
              <a:ext uri="{FF2B5EF4-FFF2-40B4-BE49-F238E27FC236}">
                <a16:creationId xmlns:a16="http://schemas.microsoft.com/office/drawing/2014/main" id="{2437C4A8-8E3A-4ADA-93B9-64737CE1AB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3500000">
            <a:off x="-281093" y="2607907"/>
            <a:ext cx="568289" cy="568289"/>
          </a:xfrm>
          <a:prstGeom prst="rtTriangle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 useBgFill="1">
        <p:nvSpPr>
          <p:cNvPr id="44" name="Rectangle 43">
            <a:extLst>
              <a:ext uri="{FF2B5EF4-FFF2-40B4-BE49-F238E27FC236}">
                <a16:creationId xmlns:a16="http://schemas.microsoft.com/office/drawing/2014/main" id="{BA6285CA-6AFA-4F27-AFB5-1B32CDE09B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 useBgFill="1">
        <p:nvSpPr>
          <p:cNvPr id="46" name="Freeform: Shape 45">
            <a:extLst>
              <a:ext uri="{FF2B5EF4-FFF2-40B4-BE49-F238E27FC236}">
                <a16:creationId xmlns:a16="http://schemas.microsoft.com/office/drawing/2014/main" id="{DD5B1FFE-F94F-4D15-8DF0-16558755F8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637" y="2882524"/>
            <a:ext cx="12184765" cy="3975477"/>
          </a:xfrm>
          <a:custGeom>
            <a:avLst/>
            <a:gdLst>
              <a:gd name="connsiteX0" fmla="*/ 8942254 w 12188952"/>
              <a:gd name="connsiteY0" fmla="*/ 34 h 3975477"/>
              <a:gd name="connsiteX1" fmla="*/ 11642906 w 12188952"/>
              <a:gd name="connsiteY1" fmla="*/ 225257 h 3975477"/>
              <a:gd name="connsiteX2" fmla="*/ 12188952 w 12188952"/>
              <a:gd name="connsiteY2" fmla="*/ 311174 h 3975477"/>
              <a:gd name="connsiteX3" fmla="*/ 12188952 w 12188952"/>
              <a:gd name="connsiteY3" fmla="*/ 3975477 h 3975477"/>
              <a:gd name="connsiteX4" fmla="*/ 0 w 12188952"/>
              <a:gd name="connsiteY4" fmla="*/ 3975477 h 3975477"/>
              <a:gd name="connsiteX5" fmla="*/ 0 w 12188952"/>
              <a:gd name="connsiteY5" fmla="*/ 1085061 h 3975477"/>
              <a:gd name="connsiteX6" fmla="*/ 552141 w 12188952"/>
              <a:gd name="connsiteY6" fmla="*/ 1079980 h 3975477"/>
              <a:gd name="connsiteX7" fmla="*/ 8942254 w 12188952"/>
              <a:gd name="connsiteY7" fmla="*/ 34 h 39754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88952" h="3975477">
                <a:moveTo>
                  <a:pt x="8942254" y="34"/>
                </a:moveTo>
                <a:cubicBezTo>
                  <a:pt x="9695041" y="1709"/>
                  <a:pt x="10568453" y="66687"/>
                  <a:pt x="11642906" y="225257"/>
                </a:cubicBezTo>
                <a:lnTo>
                  <a:pt x="12188952" y="311174"/>
                </a:lnTo>
                <a:lnTo>
                  <a:pt x="12188952" y="3975477"/>
                </a:lnTo>
                <a:lnTo>
                  <a:pt x="0" y="3975477"/>
                </a:lnTo>
                <a:lnTo>
                  <a:pt x="0" y="1085061"/>
                </a:lnTo>
                <a:lnTo>
                  <a:pt x="552141" y="1079980"/>
                </a:lnTo>
                <a:cubicBezTo>
                  <a:pt x="4849952" y="999477"/>
                  <a:pt x="5931106" y="-6667"/>
                  <a:pt x="8942254" y="34"/>
                </a:cubicBezTo>
                <a:close/>
              </a:path>
            </a:pathLst>
          </a:custGeom>
          <a:solidFill>
            <a:srgbClr val="BCBCBC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grpSp>
        <p:nvGrpSpPr>
          <p:cNvPr id="48" name="Group 47">
            <a:extLst>
              <a:ext uri="{FF2B5EF4-FFF2-40B4-BE49-F238E27FC236}">
                <a16:creationId xmlns:a16="http://schemas.microsoft.com/office/drawing/2014/main" id="{20BEF124-51AA-4E93-80BE-A505FBC283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6214" y="-1"/>
            <a:ext cx="12214827" cy="6858000"/>
            <a:chOff x="-6214" y="-1"/>
            <a:chExt cx="12214827" cy="6858000"/>
          </a:xfrm>
        </p:grpSpPr>
        <p:cxnSp>
          <p:nvCxnSpPr>
            <p:cNvPr id="49" name="Straight Connector 48">
              <a:extLst>
                <a:ext uri="{FF2B5EF4-FFF2-40B4-BE49-F238E27FC236}">
                  <a16:creationId xmlns:a16="http://schemas.microsoft.com/office/drawing/2014/main" id="{1CB7DD01-D102-4059-975F-43EA17EA781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-6214" y="6686283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>
              <a:extLst>
                <a:ext uri="{FF2B5EF4-FFF2-40B4-BE49-F238E27FC236}">
                  <a16:creationId xmlns:a16="http://schemas.microsoft.com/office/drawing/2014/main" id="{316AEE61-7763-4FB1-89B5-4F4123BD42E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>
              <a:extLst>
                <a:ext uri="{FF2B5EF4-FFF2-40B4-BE49-F238E27FC236}">
                  <a16:creationId xmlns:a16="http://schemas.microsoft.com/office/drawing/2014/main" id="{C2D4A1CE-5EA9-4431-97BD-8E5EFE35C8C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993258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>
              <a:extLst>
                <a:ext uri="{FF2B5EF4-FFF2-40B4-BE49-F238E27FC236}">
                  <a16:creationId xmlns:a16="http://schemas.microsoft.com/office/drawing/2014/main" id="{8460321E-C47F-4254-A5FA-5B18275B956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92528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>
              <a:extLst>
                <a:ext uri="{FF2B5EF4-FFF2-40B4-BE49-F238E27FC236}">
                  <a16:creationId xmlns:a16="http://schemas.microsoft.com/office/drawing/2014/main" id="{DCF662BA-073B-4181-B753-3DF150673F5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75922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>
              <a:extLst>
                <a:ext uri="{FF2B5EF4-FFF2-40B4-BE49-F238E27FC236}">
                  <a16:creationId xmlns:a16="http://schemas.microsoft.com/office/drawing/2014/main" id="{5C88FF9D-10D3-4F7A-88F0-A0EBC4D6541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2159316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>
              <a:extLst>
                <a:ext uri="{FF2B5EF4-FFF2-40B4-BE49-F238E27FC236}">
                  <a16:creationId xmlns:a16="http://schemas.microsoft.com/office/drawing/2014/main" id="{B6B83311-827D-41DD-8C78-21861CADCB7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3142710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>
              <a:extLst>
                <a:ext uri="{FF2B5EF4-FFF2-40B4-BE49-F238E27FC236}">
                  <a16:creationId xmlns:a16="http://schemas.microsoft.com/office/drawing/2014/main" id="{CE90578F-08F9-48C0-A14B-8923BDA7F47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4126104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>
              <a:extLst>
                <a:ext uri="{FF2B5EF4-FFF2-40B4-BE49-F238E27FC236}">
                  <a16:creationId xmlns:a16="http://schemas.microsoft.com/office/drawing/2014/main" id="{F433AFD6-92B4-4FB6-8E60-0B0580A908A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109498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>
              <a:extLst>
                <a:ext uri="{FF2B5EF4-FFF2-40B4-BE49-F238E27FC236}">
                  <a16:creationId xmlns:a16="http://schemas.microsoft.com/office/drawing/2014/main" id="{FE5E0FE3-B1C9-4160-8057-4F5E202EBA7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6092892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>
              <a:extLst>
                <a:ext uri="{FF2B5EF4-FFF2-40B4-BE49-F238E27FC236}">
                  <a16:creationId xmlns:a16="http://schemas.microsoft.com/office/drawing/2014/main" id="{0F6BB25E-C93A-42B8-8ED5-34D62AA1A60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76286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>
              <a:extLst>
                <a:ext uri="{FF2B5EF4-FFF2-40B4-BE49-F238E27FC236}">
                  <a16:creationId xmlns:a16="http://schemas.microsoft.com/office/drawing/2014/main" id="{6FF65E0B-172C-40E5-AB66-9D718D1065A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8059680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>
              <a:extLst>
                <a:ext uri="{FF2B5EF4-FFF2-40B4-BE49-F238E27FC236}">
                  <a16:creationId xmlns:a16="http://schemas.microsoft.com/office/drawing/2014/main" id="{757D8268-8D36-41F5-B241-4241FE75E00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043074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>
              <a:extLst>
                <a:ext uri="{FF2B5EF4-FFF2-40B4-BE49-F238E27FC236}">
                  <a16:creationId xmlns:a16="http://schemas.microsoft.com/office/drawing/2014/main" id="{B2AE423C-9EAE-48FE-ADCF-AA73C39A8C0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0026468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>
              <a:extLst>
                <a:ext uri="{FF2B5EF4-FFF2-40B4-BE49-F238E27FC236}">
                  <a16:creationId xmlns:a16="http://schemas.microsoft.com/office/drawing/2014/main" id="{0BBE40C1-0417-4B5B-85C9-D19D1CBFDBF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009862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>
              <a:extLst>
                <a:ext uri="{FF2B5EF4-FFF2-40B4-BE49-F238E27FC236}">
                  <a16:creationId xmlns:a16="http://schemas.microsoft.com/office/drawing/2014/main" id="{76C34153-C20D-4CA5-B2D8-6E5C24A5424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2185786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>
              <a:extLst>
                <a:ext uri="{FF2B5EF4-FFF2-40B4-BE49-F238E27FC236}">
                  <a16:creationId xmlns:a16="http://schemas.microsoft.com/office/drawing/2014/main" id="{F135268F-E9A8-4F13-AFA5-585BEB1E865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71716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>
              <a:extLst>
                <a:ext uri="{FF2B5EF4-FFF2-40B4-BE49-F238E27FC236}">
                  <a16:creationId xmlns:a16="http://schemas.microsoft.com/office/drawing/2014/main" id="{A025137B-59DF-4721-B5C1-A3721B9EC40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714597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>
              <a:extLst>
                <a:ext uri="{FF2B5EF4-FFF2-40B4-BE49-F238E27FC236}">
                  <a16:creationId xmlns:a16="http://schemas.microsoft.com/office/drawing/2014/main" id="{0FC2B378-8386-4C68-9CB0-F7AC9FEB206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257478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>
              <a:extLst>
                <a:ext uri="{FF2B5EF4-FFF2-40B4-BE49-F238E27FC236}">
                  <a16:creationId xmlns:a16="http://schemas.microsoft.com/office/drawing/2014/main" id="{894C46AE-10D8-45E0-B366-AF049B00CEF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800359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>
              <a:extLst>
                <a:ext uri="{FF2B5EF4-FFF2-40B4-BE49-F238E27FC236}">
                  <a16:creationId xmlns:a16="http://schemas.microsoft.com/office/drawing/2014/main" id="{58CF94F5-A88C-47C6-8EEA-4C1883EB5E3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2343240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>
              <a:extLst>
                <a:ext uri="{FF2B5EF4-FFF2-40B4-BE49-F238E27FC236}">
                  <a16:creationId xmlns:a16="http://schemas.microsoft.com/office/drawing/2014/main" id="{2229AFF5-5E80-4E8B-9D3D-7C8C04251C8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2886121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>
              <a:extLst>
                <a:ext uri="{FF2B5EF4-FFF2-40B4-BE49-F238E27FC236}">
                  <a16:creationId xmlns:a16="http://schemas.microsoft.com/office/drawing/2014/main" id="{1590CE47-4B25-4EAA-8807-0B66F9237D8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3429002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>
              <a:extLst>
                <a:ext uri="{FF2B5EF4-FFF2-40B4-BE49-F238E27FC236}">
                  <a16:creationId xmlns:a16="http://schemas.microsoft.com/office/drawing/2014/main" id="{43CCCCAB-336C-4623-AB5A-2BB6CA03FEC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3971883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>
              <a:extLst>
                <a:ext uri="{FF2B5EF4-FFF2-40B4-BE49-F238E27FC236}">
                  <a16:creationId xmlns:a16="http://schemas.microsoft.com/office/drawing/2014/main" id="{EDDE4FD0-E730-462D-8BA4-3D1344AF4FB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4514764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>
              <a:extLst>
                <a:ext uri="{FF2B5EF4-FFF2-40B4-BE49-F238E27FC236}">
                  <a16:creationId xmlns:a16="http://schemas.microsoft.com/office/drawing/2014/main" id="{E15376A8-0B14-49FC-B291-D621A8C2A91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5057645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>
              <a:extLst>
                <a:ext uri="{FF2B5EF4-FFF2-40B4-BE49-F238E27FC236}">
                  <a16:creationId xmlns:a16="http://schemas.microsoft.com/office/drawing/2014/main" id="{02AEA86C-BCE4-4BE9-950D-56709D2B901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5600526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>
              <a:extLst>
                <a:ext uri="{FF2B5EF4-FFF2-40B4-BE49-F238E27FC236}">
                  <a16:creationId xmlns:a16="http://schemas.microsoft.com/office/drawing/2014/main" id="{AF26C89A-6CC8-4CC6-94B3-6D93AD7BAAC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6857999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>
              <a:extLst>
                <a:ext uri="{FF2B5EF4-FFF2-40B4-BE49-F238E27FC236}">
                  <a16:creationId xmlns:a16="http://schemas.microsoft.com/office/drawing/2014/main" id="{A5D401C0-FFAB-49F4-A40B-4FC31739E7C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6613" y="6143407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>
              <a:extLst>
                <a:ext uri="{FF2B5EF4-FFF2-40B4-BE49-F238E27FC236}">
                  <a16:creationId xmlns:a16="http://schemas.microsoft.com/office/drawing/2014/main" id="{EF2C728A-51E5-4299-958B-7BA11BBA3F9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684225" y="171716"/>
              <a:ext cx="0" cy="6511464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78">
              <a:extLst>
                <a:ext uri="{FF2B5EF4-FFF2-40B4-BE49-F238E27FC236}">
                  <a16:creationId xmlns:a16="http://schemas.microsoft.com/office/drawing/2014/main" id="{4F2402A0-30A8-439F-9E1F-2BECA15D7AE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508412" y="173267"/>
              <a:ext cx="0" cy="6511464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1" name="Right Triangle 80">
            <a:extLst>
              <a:ext uri="{FF2B5EF4-FFF2-40B4-BE49-F238E27FC236}">
                <a16:creationId xmlns:a16="http://schemas.microsoft.com/office/drawing/2014/main" id="{592AC99E-ADE8-429A-A4E4-4C1BCA76FE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3500000">
            <a:off x="-281095" y="988448"/>
            <a:ext cx="568289" cy="568289"/>
          </a:xfrm>
          <a:prstGeom prst="rtTriangle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4" name="Picture 3" descr="C:\Users\Fabien\Dropbox\studio sulle risorse idriche della Pianura Lombarda\Loghi\ANBI-Lombardia_trasparente.png">
            <a:extLst>
              <a:ext uri="{FF2B5EF4-FFF2-40B4-BE49-F238E27FC236}">
                <a16:creationId xmlns:a16="http://schemas.microsoft.com/office/drawing/2014/main" id="{9C15D291-2AC2-90AE-6741-E3F072724F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17" y="84593"/>
            <a:ext cx="2018174" cy="432048"/>
          </a:xfrm>
          <a:prstGeom prst="rect">
            <a:avLst/>
          </a:prstGeom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</p:pic>
      <p:sp>
        <p:nvSpPr>
          <p:cNvPr id="7" name="CasellaDiTesto 6">
            <a:extLst>
              <a:ext uri="{FF2B5EF4-FFF2-40B4-BE49-F238E27FC236}">
                <a16:creationId xmlns:a16="http://schemas.microsoft.com/office/drawing/2014/main" id="{BCEC78F5-39DF-6D84-539C-2974E942BBA4}"/>
              </a:ext>
            </a:extLst>
          </p:cNvPr>
          <p:cNvSpPr txBox="1"/>
          <p:nvPr/>
        </p:nvSpPr>
        <p:spPr>
          <a:xfrm>
            <a:off x="2799621" y="2366031"/>
            <a:ext cx="9097374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it-IT" dirty="0"/>
              <a:t>Proseguire con una </a:t>
            </a:r>
            <a:r>
              <a:rPr lang="it-IT" b="1" dirty="0"/>
              <a:t>gestione cautelativa della risorsa</a:t>
            </a:r>
            <a:r>
              <a:rPr lang="it-IT" dirty="0"/>
              <a:t>: </a:t>
            </a:r>
            <a:r>
              <a:rPr lang="it-IT" u="sng" dirty="0"/>
              <a:t>ritardare, per quanto possibile, la stagione irrigua, per conservare le risorse nei grandi laghi, in vista delle necessità estive</a:t>
            </a:r>
            <a:r>
              <a:rPr lang="it-IT" dirty="0"/>
              <a:t>;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it-IT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it-IT" dirty="0"/>
              <a:t>I gestori idroelettrici confermano la massima disponibilità a una </a:t>
            </a:r>
            <a:r>
              <a:rPr lang="it-IT" b="1" dirty="0"/>
              <a:t>gestione coordinata degli invasi idroelettrici</a:t>
            </a:r>
            <a:r>
              <a:rPr lang="it-IT" dirty="0"/>
              <a:t> per fronteggiare la crisi idrica;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it-IT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it-IT" dirty="0"/>
              <a:t>A seguito del coordinamento con le province lombarde, per il mese di aprile saranno emanate </a:t>
            </a:r>
            <a:r>
              <a:rPr lang="it-IT" b="1" dirty="0"/>
              <a:t>direttive regionali in merito all’attivazione di licenze di attingimento</a:t>
            </a:r>
            <a:r>
              <a:rPr lang="it-IT" dirty="0"/>
              <a:t> da acque superficiali in condizioni di crisi idrica;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it-IT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it-IT" dirty="0"/>
              <a:t>Attenzione per il Lago d’Idro per il reperimento delle risorse necessarie alla realizzazione delle nuove opere di regolazione (progetto esecutivo è nelle fasi finali di approvazione); per la stagione corrente, AIPO ha già ottenuto l’innalzamento temporaneo del massimo livello di invaso.</a:t>
            </a:r>
          </a:p>
        </p:txBody>
      </p:sp>
      <p:sp>
        <p:nvSpPr>
          <p:cNvPr id="41" name="CasellaDiTesto 40">
            <a:extLst>
              <a:ext uri="{FF2B5EF4-FFF2-40B4-BE49-F238E27FC236}">
                <a16:creationId xmlns:a16="http://schemas.microsoft.com/office/drawing/2014/main" id="{3833824B-7D18-7530-8802-3F76D04BD10D}"/>
              </a:ext>
            </a:extLst>
          </p:cNvPr>
          <p:cNvSpPr txBox="1"/>
          <p:nvPr/>
        </p:nvSpPr>
        <p:spPr>
          <a:xfrm>
            <a:off x="536893" y="852621"/>
            <a:ext cx="604084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b="1" dirty="0"/>
              <a:t>IL TAVOLO REGIONALE  PER L’UTILIZZO IN AGRICOLTURA DELLA RISORSA IDRICA</a:t>
            </a:r>
          </a:p>
          <a:p>
            <a:r>
              <a:rPr lang="it-IT" sz="2400" b="1" dirty="0"/>
              <a:t>seduta del 30 marzo 2023</a:t>
            </a:r>
          </a:p>
        </p:txBody>
      </p:sp>
      <p:sp>
        <p:nvSpPr>
          <p:cNvPr id="43" name="AutoShape 2">
            <a:extLst>
              <a:ext uri="{FF2B5EF4-FFF2-40B4-BE49-F238E27FC236}">
                <a16:creationId xmlns:a16="http://schemas.microsoft.com/office/drawing/2014/main" id="{2BE26150-CC60-3E37-0E6C-9D853598D835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1E57C26A-40B2-88F5-265D-F2A4EA0BD8AA}"/>
              </a:ext>
            </a:extLst>
          </p:cNvPr>
          <p:cNvSpPr txBox="1"/>
          <p:nvPr/>
        </p:nvSpPr>
        <p:spPr>
          <a:xfrm>
            <a:off x="554185" y="2391951"/>
            <a:ext cx="2103680" cy="646331"/>
          </a:xfrm>
          <a:prstGeom prst="rect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wrap="square" rtlCol="0">
            <a:spAutoFit/>
          </a:bodyPr>
          <a:lstStyle/>
          <a:p>
            <a:r>
              <a:rPr lang="it-IT" b="1" dirty="0"/>
              <a:t>LE DECISIONI E I PROVVEDIMENTI</a:t>
            </a:r>
          </a:p>
        </p:txBody>
      </p:sp>
    </p:spTree>
    <p:extLst>
      <p:ext uri="{BB962C8B-B14F-4D97-AF65-F5344CB8AC3E}">
        <p14:creationId xmlns:p14="http://schemas.microsoft.com/office/powerpoint/2010/main" val="30849075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748618E9-EE2D-4864-9EEE-58939BD4FB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6214" y="-1"/>
            <a:ext cx="12214827" cy="6858000"/>
            <a:chOff x="-6214" y="-1"/>
            <a:chExt cx="12214827" cy="6858000"/>
          </a:xfrm>
        </p:grpSpPr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317D1EC0-23FF-4FC8-B22D-E34878EAA4C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-6214" y="6686283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5AB929A7-258C-4469-AAB4-A67D713F7A8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DA635CDB-2D00-49D5-B26E-0694A25000C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993258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B4288D7A-F857-418D-92F2-368E841B9F2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92528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F1084F50-7F3C-4A4A-877E-FFD9EC7CD88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75922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331E64C1-F4C0-4A94-B319-BB1A0A2450B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2159316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363D8374-8052-417F-AB69-B97EAC43D51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3142710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C7750734-4D51-4019-A003-38A3DE49B43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4126104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71B693D1-DBA2-4D3B-9B37-D9EE8C4112F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109498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1BCD3EA8-E4C0-4AF6-817F-F9F29157A49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6092892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7A170FB3-B397-4AC9-85FD-65388F26D90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76286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BE5EC0B9-49C7-4777-AEC5-B5EF8DE4049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8059680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7902048B-30F7-4434-87A5-140F9BB4BEB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043074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0500A6E2-A41C-4751-8A4E-9A0C5718D93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0026468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FC259517-7BE7-45F9-81C0-3A6362BF143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009862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90652F56-7B71-42B2-AB68-22204A6DF17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2185786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1059830E-1C3D-4D42-8789-524971CB465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71716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B53325A7-86D3-4B52-A7E3-ADDF408B406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714597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6D53F46F-EC12-484C-A4E7-791E57687AC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257478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464ED9CA-8950-47B8-A9ED-22B45CE15FB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800359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E4429F7B-9FD7-438F-8ECA-3FCAD006180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2343240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0C558100-D455-4B41-890C-BCC898B2D16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2886121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F2886397-398A-4318-BE16-2CBAC1902F9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3429002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7D32A3A6-CE6E-4ABD-8522-2C8DC88C070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3971883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F9014C09-5B84-4798-8BDE-C80D76E67B8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4514764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2A29EB9E-ED9D-4C69-8A26-9A7A0A83056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5057645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AA2899F9-1795-416F-8F3D-26EEB684DB6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5600526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E3043474-8625-495C-BD06-3627FD286C5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6857999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D432CE47-7631-408E-8DDC-79EE378B707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6613" y="6143407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B2C8832D-8B8D-4036-B913-2D36314327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684225" y="171716"/>
              <a:ext cx="0" cy="6511464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1CCEFEAF-E87B-4FF2-A947-94CABAA0610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508412" y="173267"/>
              <a:ext cx="0" cy="6511464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2" name="Right Triangle 41">
            <a:extLst>
              <a:ext uri="{FF2B5EF4-FFF2-40B4-BE49-F238E27FC236}">
                <a16:creationId xmlns:a16="http://schemas.microsoft.com/office/drawing/2014/main" id="{2437C4A8-8E3A-4ADA-93B9-64737CE1AB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3500000">
            <a:off x="-281093" y="2607907"/>
            <a:ext cx="568289" cy="568289"/>
          </a:xfrm>
          <a:prstGeom prst="rtTriangle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 useBgFill="1">
        <p:nvSpPr>
          <p:cNvPr id="44" name="Rectangle 43">
            <a:extLst>
              <a:ext uri="{FF2B5EF4-FFF2-40B4-BE49-F238E27FC236}">
                <a16:creationId xmlns:a16="http://schemas.microsoft.com/office/drawing/2014/main" id="{BA6285CA-6AFA-4F27-AFB5-1B32CDE09B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 useBgFill="1">
        <p:nvSpPr>
          <p:cNvPr id="46" name="Freeform: Shape 45">
            <a:extLst>
              <a:ext uri="{FF2B5EF4-FFF2-40B4-BE49-F238E27FC236}">
                <a16:creationId xmlns:a16="http://schemas.microsoft.com/office/drawing/2014/main" id="{DD5B1FFE-F94F-4D15-8DF0-16558755F8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637" y="2882524"/>
            <a:ext cx="12184765" cy="3975477"/>
          </a:xfrm>
          <a:custGeom>
            <a:avLst/>
            <a:gdLst>
              <a:gd name="connsiteX0" fmla="*/ 8942254 w 12188952"/>
              <a:gd name="connsiteY0" fmla="*/ 34 h 3975477"/>
              <a:gd name="connsiteX1" fmla="*/ 11642906 w 12188952"/>
              <a:gd name="connsiteY1" fmla="*/ 225257 h 3975477"/>
              <a:gd name="connsiteX2" fmla="*/ 12188952 w 12188952"/>
              <a:gd name="connsiteY2" fmla="*/ 311174 h 3975477"/>
              <a:gd name="connsiteX3" fmla="*/ 12188952 w 12188952"/>
              <a:gd name="connsiteY3" fmla="*/ 3975477 h 3975477"/>
              <a:gd name="connsiteX4" fmla="*/ 0 w 12188952"/>
              <a:gd name="connsiteY4" fmla="*/ 3975477 h 3975477"/>
              <a:gd name="connsiteX5" fmla="*/ 0 w 12188952"/>
              <a:gd name="connsiteY5" fmla="*/ 1085061 h 3975477"/>
              <a:gd name="connsiteX6" fmla="*/ 552141 w 12188952"/>
              <a:gd name="connsiteY6" fmla="*/ 1079980 h 3975477"/>
              <a:gd name="connsiteX7" fmla="*/ 8942254 w 12188952"/>
              <a:gd name="connsiteY7" fmla="*/ 34 h 39754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88952" h="3975477">
                <a:moveTo>
                  <a:pt x="8942254" y="34"/>
                </a:moveTo>
                <a:cubicBezTo>
                  <a:pt x="9695041" y="1709"/>
                  <a:pt x="10568453" y="66687"/>
                  <a:pt x="11642906" y="225257"/>
                </a:cubicBezTo>
                <a:lnTo>
                  <a:pt x="12188952" y="311174"/>
                </a:lnTo>
                <a:lnTo>
                  <a:pt x="12188952" y="3975477"/>
                </a:lnTo>
                <a:lnTo>
                  <a:pt x="0" y="3975477"/>
                </a:lnTo>
                <a:lnTo>
                  <a:pt x="0" y="1085061"/>
                </a:lnTo>
                <a:lnTo>
                  <a:pt x="552141" y="1079980"/>
                </a:lnTo>
                <a:cubicBezTo>
                  <a:pt x="4849952" y="999477"/>
                  <a:pt x="5931106" y="-6667"/>
                  <a:pt x="8942254" y="34"/>
                </a:cubicBezTo>
                <a:close/>
              </a:path>
            </a:pathLst>
          </a:custGeom>
          <a:solidFill>
            <a:srgbClr val="BCBCBC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grpSp>
        <p:nvGrpSpPr>
          <p:cNvPr id="48" name="Group 47">
            <a:extLst>
              <a:ext uri="{FF2B5EF4-FFF2-40B4-BE49-F238E27FC236}">
                <a16:creationId xmlns:a16="http://schemas.microsoft.com/office/drawing/2014/main" id="{20BEF124-51AA-4E93-80BE-A505FBC283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6214" y="-1"/>
            <a:ext cx="12214827" cy="6858000"/>
            <a:chOff x="-6214" y="-1"/>
            <a:chExt cx="12214827" cy="6858000"/>
          </a:xfrm>
        </p:grpSpPr>
        <p:cxnSp>
          <p:nvCxnSpPr>
            <p:cNvPr id="49" name="Straight Connector 48">
              <a:extLst>
                <a:ext uri="{FF2B5EF4-FFF2-40B4-BE49-F238E27FC236}">
                  <a16:creationId xmlns:a16="http://schemas.microsoft.com/office/drawing/2014/main" id="{1CB7DD01-D102-4059-975F-43EA17EA781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-6214" y="6686283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>
              <a:extLst>
                <a:ext uri="{FF2B5EF4-FFF2-40B4-BE49-F238E27FC236}">
                  <a16:creationId xmlns:a16="http://schemas.microsoft.com/office/drawing/2014/main" id="{316AEE61-7763-4FB1-89B5-4F4123BD42E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>
              <a:extLst>
                <a:ext uri="{FF2B5EF4-FFF2-40B4-BE49-F238E27FC236}">
                  <a16:creationId xmlns:a16="http://schemas.microsoft.com/office/drawing/2014/main" id="{C2D4A1CE-5EA9-4431-97BD-8E5EFE35C8C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993258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>
              <a:extLst>
                <a:ext uri="{FF2B5EF4-FFF2-40B4-BE49-F238E27FC236}">
                  <a16:creationId xmlns:a16="http://schemas.microsoft.com/office/drawing/2014/main" id="{8460321E-C47F-4254-A5FA-5B18275B956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92528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>
              <a:extLst>
                <a:ext uri="{FF2B5EF4-FFF2-40B4-BE49-F238E27FC236}">
                  <a16:creationId xmlns:a16="http://schemas.microsoft.com/office/drawing/2014/main" id="{DCF662BA-073B-4181-B753-3DF150673F5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75922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>
              <a:extLst>
                <a:ext uri="{FF2B5EF4-FFF2-40B4-BE49-F238E27FC236}">
                  <a16:creationId xmlns:a16="http://schemas.microsoft.com/office/drawing/2014/main" id="{5C88FF9D-10D3-4F7A-88F0-A0EBC4D6541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2159316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>
              <a:extLst>
                <a:ext uri="{FF2B5EF4-FFF2-40B4-BE49-F238E27FC236}">
                  <a16:creationId xmlns:a16="http://schemas.microsoft.com/office/drawing/2014/main" id="{B6B83311-827D-41DD-8C78-21861CADCB7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3142710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>
              <a:extLst>
                <a:ext uri="{FF2B5EF4-FFF2-40B4-BE49-F238E27FC236}">
                  <a16:creationId xmlns:a16="http://schemas.microsoft.com/office/drawing/2014/main" id="{CE90578F-08F9-48C0-A14B-8923BDA7F47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4126104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>
              <a:extLst>
                <a:ext uri="{FF2B5EF4-FFF2-40B4-BE49-F238E27FC236}">
                  <a16:creationId xmlns:a16="http://schemas.microsoft.com/office/drawing/2014/main" id="{F433AFD6-92B4-4FB6-8E60-0B0580A908A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109498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>
              <a:extLst>
                <a:ext uri="{FF2B5EF4-FFF2-40B4-BE49-F238E27FC236}">
                  <a16:creationId xmlns:a16="http://schemas.microsoft.com/office/drawing/2014/main" id="{FE5E0FE3-B1C9-4160-8057-4F5E202EBA7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6092892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>
              <a:extLst>
                <a:ext uri="{FF2B5EF4-FFF2-40B4-BE49-F238E27FC236}">
                  <a16:creationId xmlns:a16="http://schemas.microsoft.com/office/drawing/2014/main" id="{0F6BB25E-C93A-42B8-8ED5-34D62AA1A60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76286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>
              <a:extLst>
                <a:ext uri="{FF2B5EF4-FFF2-40B4-BE49-F238E27FC236}">
                  <a16:creationId xmlns:a16="http://schemas.microsoft.com/office/drawing/2014/main" id="{6FF65E0B-172C-40E5-AB66-9D718D1065A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8059680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>
              <a:extLst>
                <a:ext uri="{FF2B5EF4-FFF2-40B4-BE49-F238E27FC236}">
                  <a16:creationId xmlns:a16="http://schemas.microsoft.com/office/drawing/2014/main" id="{757D8268-8D36-41F5-B241-4241FE75E00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043074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>
              <a:extLst>
                <a:ext uri="{FF2B5EF4-FFF2-40B4-BE49-F238E27FC236}">
                  <a16:creationId xmlns:a16="http://schemas.microsoft.com/office/drawing/2014/main" id="{B2AE423C-9EAE-48FE-ADCF-AA73C39A8C0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0026468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>
              <a:extLst>
                <a:ext uri="{FF2B5EF4-FFF2-40B4-BE49-F238E27FC236}">
                  <a16:creationId xmlns:a16="http://schemas.microsoft.com/office/drawing/2014/main" id="{0BBE40C1-0417-4B5B-85C9-D19D1CBFDBF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009862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>
              <a:extLst>
                <a:ext uri="{FF2B5EF4-FFF2-40B4-BE49-F238E27FC236}">
                  <a16:creationId xmlns:a16="http://schemas.microsoft.com/office/drawing/2014/main" id="{76C34153-C20D-4CA5-B2D8-6E5C24A5424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2185786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>
              <a:extLst>
                <a:ext uri="{FF2B5EF4-FFF2-40B4-BE49-F238E27FC236}">
                  <a16:creationId xmlns:a16="http://schemas.microsoft.com/office/drawing/2014/main" id="{F135268F-E9A8-4F13-AFA5-585BEB1E865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71716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>
              <a:extLst>
                <a:ext uri="{FF2B5EF4-FFF2-40B4-BE49-F238E27FC236}">
                  <a16:creationId xmlns:a16="http://schemas.microsoft.com/office/drawing/2014/main" id="{A025137B-59DF-4721-B5C1-A3721B9EC40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714597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>
              <a:extLst>
                <a:ext uri="{FF2B5EF4-FFF2-40B4-BE49-F238E27FC236}">
                  <a16:creationId xmlns:a16="http://schemas.microsoft.com/office/drawing/2014/main" id="{0FC2B378-8386-4C68-9CB0-F7AC9FEB206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257478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>
              <a:extLst>
                <a:ext uri="{FF2B5EF4-FFF2-40B4-BE49-F238E27FC236}">
                  <a16:creationId xmlns:a16="http://schemas.microsoft.com/office/drawing/2014/main" id="{894C46AE-10D8-45E0-B366-AF049B00CEF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800359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>
              <a:extLst>
                <a:ext uri="{FF2B5EF4-FFF2-40B4-BE49-F238E27FC236}">
                  <a16:creationId xmlns:a16="http://schemas.microsoft.com/office/drawing/2014/main" id="{58CF94F5-A88C-47C6-8EEA-4C1883EB5E3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2343240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>
              <a:extLst>
                <a:ext uri="{FF2B5EF4-FFF2-40B4-BE49-F238E27FC236}">
                  <a16:creationId xmlns:a16="http://schemas.microsoft.com/office/drawing/2014/main" id="{2229AFF5-5E80-4E8B-9D3D-7C8C04251C8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2886121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>
              <a:extLst>
                <a:ext uri="{FF2B5EF4-FFF2-40B4-BE49-F238E27FC236}">
                  <a16:creationId xmlns:a16="http://schemas.microsoft.com/office/drawing/2014/main" id="{1590CE47-4B25-4EAA-8807-0B66F9237D8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3429002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>
              <a:extLst>
                <a:ext uri="{FF2B5EF4-FFF2-40B4-BE49-F238E27FC236}">
                  <a16:creationId xmlns:a16="http://schemas.microsoft.com/office/drawing/2014/main" id="{43CCCCAB-336C-4623-AB5A-2BB6CA03FEC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3971883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>
              <a:extLst>
                <a:ext uri="{FF2B5EF4-FFF2-40B4-BE49-F238E27FC236}">
                  <a16:creationId xmlns:a16="http://schemas.microsoft.com/office/drawing/2014/main" id="{EDDE4FD0-E730-462D-8BA4-3D1344AF4FB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4514764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>
              <a:extLst>
                <a:ext uri="{FF2B5EF4-FFF2-40B4-BE49-F238E27FC236}">
                  <a16:creationId xmlns:a16="http://schemas.microsoft.com/office/drawing/2014/main" id="{E15376A8-0B14-49FC-B291-D621A8C2A91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5057645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>
              <a:extLst>
                <a:ext uri="{FF2B5EF4-FFF2-40B4-BE49-F238E27FC236}">
                  <a16:creationId xmlns:a16="http://schemas.microsoft.com/office/drawing/2014/main" id="{02AEA86C-BCE4-4BE9-950D-56709D2B901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5600526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>
              <a:extLst>
                <a:ext uri="{FF2B5EF4-FFF2-40B4-BE49-F238E27FC236}">
                  <a16:creationId xmlns:a16="http://schemas.microsoft.com/office/drawing/2014/main" id="{AF26C89A-6CC8-4CC6-94B3-6D93AD7BAAC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6857999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>
              <a:extLst>
                <a:ext uri="{FF2B5EF4-FFF2-40B4-BE49-F238E27FC236}">
                  <a16:creationId xmlns:a16="http://schemas.microsoft.com/office/drawing/2014/main" id="{A5D401C0-FFAB-49F4-A40B-4FC31739E7C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6613" y="6143407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>
              <a:extLst>
                <a:ext uri="{FF2B5EF4-FFF2-40B4-BE49-F238E27FC236}">
                  <a16:creationId xmlns:a16="http://schemas.microsoft.com/office/drawing/2014/main" id="{EF2C728A-51E5-4299-958B-7BA11BBA3F9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684225" y="171716"/>
              <a:ext cx="0" cy="6511464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78">
              <a:extLst>
                <a:ext uri="{FF2B5EF4-FFF2-40B4-BE49-F238E27FC236}">
                  <a16:creationId xmlns:a16="http://schemas.microsoft.com/office/drawing/2014/main" id="{4F2402A0-30A8-439F-9E1F-2BECA15D7AE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508412" y="173267"/>
              <a:ext cx="0" cy="6511464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1" name="Right Triangle 80">
            <a:extLst>
              <a:ext uri="{FF2B5EF4-FFF2-40B4-BE49-F238E27FC236}">
                <a16:creationId xmlns:a16="http://schemas.microsoft.com/office/drawing/2014/main" id="{592AC99E-ADE8-429A-A4E4-4C1BCA76FE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3500000">
            <a:off x="-281095" y="988448"/>
            <a:ext cx="568289" cy="568289"/>
          </a:xfrm>
          <a:prstGeom prst="rtTriangle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4" name="Picture 3" descr="C:\Users\Fabien\Dropbox\studio sulle risorse idriche della Pianura Lombarda\Loghi\ANBI-Lombardia_trasparente.png">
            <a:extLst>
              <a:ext uri="{FF2B5EF4-FFF2-40B4-BE49-F238E27FC236}">
                <a16:creationId xmlns:a16="http://schemas.microsoft.com/office/drawing/2014/main" id="{9C15D291-2AC2-90AE-6741-E3F072724F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17" y="84593"/>
            <a:ext cx="2018174" cy="432048"/>
          </a:xfrm>
          <a:prstGeom prst="rect">
            <a:avLst/>
          </a:prstGeom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</p:pic>
      <p:sp>
        <p:nvSpPr>
          <p:cNvPr id="7" name="CasellaDiTesto 6">
            <a:extLst>
              <a:ext uri="{FF2B5EF4-FFF2-40B4-BE49-F238E27FC236}">
                <a16:creationId xmlns:a16="http://schemas.microsoft.com/office/drawing/2014/main" id="{BCEC78F5-39DF-6D84-539C-2974E942BBA4}"/>
              </a:ext>
            </a:extLst>
          </p:cNvPr>
          <p:cNvSpPr txBox="1"/>
          <p:nvPr/>
        </p:nvSpPr>
        <p:spPr>
          <a:xfrm>
            <a:off x="2902737" y="2631272"/>
            <a:ext cx="8413146" cy="120032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it-IT" dirty="0">
                <a:solidFill>
                  <a:schemeClr val="tx1"/>
                </a:solidFill>
              </a:rPr>
              <a:t>Per poter fare innovazione ed elaborare risposte e soluzioni efficaci alle criticità che riguardano l’irrigazione e la bonifica è di fondamentale importanza continuare ad </a:t>
            </a:r>
            <a:r>
              <a:rPr lang="it-IT" b="1" dirty="0">
                <a:solidFill>
                  <a:schemeClr val="tx1"/>
                </a:solidFill>
              </a:rPr>
              <a:t>ampliare ed a mantenere aggiornata la conoscenza dei sistemi irrigui e di bonifica</a:t>
            </a:r>
            <a:r>
              <a:rPr lang="it-IT" dirty="0">
                <a:solidFill>
                  <a:schemeClr val="tx1"/>
                </a:solidFill>
              </a:rPr>
              <a:t>.</a:t>
            </a:r>
          </a:p>
        </p:txBody>
      </p:sp>
      <p:sp>
        <p:nvSpPr>
          <p:cNvPr id="41" name="CasellaDiTesto 40">
            <a:extLst>
              <a:ext uri="{FF2B5EF4-FFF2-40B4-BE49-F238E27FC236}">
                <a16:creationId xmlns:a16="http://schemas.microsoft.com/office/drawing/2014/main" id="{3833824B-7D18-7530-8802-3F76D04BD10D}"/>
              </a:ext>
            </a:extLst>
          </p:cNvPr>
          <p:cNvSpPr txBox="1"/>
          <p:nvPr/>
        </p:nvSpPr>
        <p:spPr>
          <a:xfrm>
            <a:off x="536893" y="852621"/>
            <a:ext cx="604084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b="1" dirty="0"/>
              <a:t>UNA MIGLIORE GESTIONE DELLE RISORSE IDRICHE IN AGRICOLTURA:</a:t>
            </a:r>
          </a:p>
          <a:p>
            <a:r>
              <a:rPr lang="it-IT" sz="2400" b="1" dirty="0"/>
              <a:t>LE ATTIVITÀ DI ANBI LOMBARDIA</a:t>
            </a:r>
          </a:p>
        </p:txBody>
      </p:sp>
      <p:sp>
        <p:nvSpPr>
          <p:cNvPr id="43" name="AutoShape 2">
            <a:extLst>
              <a:ext uri="{FF2B5EF4-FFF2-40B4-BE49-F238E27FC236}">
                <a16:creationId xmlns:a16="http://schemas.microsoft.com/office/drawing/2014/main" id="{2BE26150-CC60-3E37-0E6C-9D853598D835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535386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1E57C26A-40B2-88F5-265D-F2A4EA0BD8AA}"/>
              </a:ext>
            </a:extLst>
          </p:cNvPr>
          <p:cNvSpPr txBox="1"/>
          <p:nvPr/>
        </p:nvSpPr>
        <p:spPr>
          <a:xfrm>
            <a:off x="554185" y="2650737"/>
            <a:ext cx="2019132" cy="369332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it-IT" b="1" dirty="0"/>
              <a:t>CONOSCERE</a:t>
            </a: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23C68617-ECEF-B7B7-D684-B5B80B684C59}"/>
              </a:ext>
            </a:extLst>
          </p:cNvPr>
          <p:cNvSpPr txBox="1"/>
          <p:nvPr/>
        </p:nvSpPr>
        <p:spPr>
          <a:xfrm>
            <a:off x="538067" y="4261774"/>
            <a:ext cx="2019132" cy="369332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it-IT"/>
            </a:defPPr>
            <a:lvl1pPr>
              <a:defRPr b="1">
                <a:solidFill>
                  <a:schemeClr val="lt1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algn="ctr"/>
            <a:r>
              <a:rPr lang="it-IT" dirty="0"/>
              <a:t>PIANIFICARE</a:t>
            </a: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5017E679-FA56-505E-C308-D82B483C7A43}"/>
              </a:ext>
            </a:extLst>
          </p:cNvPr>
          <p:cNvSpPr txBox="1"/>
          <p:nvPr/>
        </p:nvSpPr>
        <p:spPr>
          <a:xfrm>
            <a:off x="538067" y="5589949"/>
            <a:ext cx="2019132" cy="369332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it-IT"/>
            </a:defPPr>
            <a:lvl1pPr>
              <a:defRPr b="1">
                <a:solidFill>
                  <a:schemeClr val="lt1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algn="ctr"/>
            <a:r>
              <a:rPr lang="it-IT" dirty="0"/>
              <a:t>INTERVENIRE</a:t>
            </a: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898C56E4-A106-E1C1-D8C4-AC04B662EC1D}"/>
              </a:ext>
            </a:extLst>
          </p:cNvPr>
          <p:cNvSpPr txBox="1"/>
          <p:nvPr/>
        </p:nvSpPr>
        <p:spPr>
          <a:xfrm>
            <a:off x="2902737" y="4255982"/>
            <a:ext cx="8413147" cy="6463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it-IT"/>
            </a:defPPr>
            <a:lvl1pPr>
              <a:defRPr sz="1600">
                <a:solidFill>
                  <a:schemeClr val="tx1"/>
                </a:solidFill>
              </a:defRPr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r>
              <a:rPr lang="it-IT" sz="1800" dirty="0"/>
              <a:t>Le attività nel campo della conoscenza permettono di avere </a:t>
            </a:r>
            <a:r>
              <a:rPr lang="it-IT" sz="1800" b="1" dirty="0"/>
              <a:t>solide basi per pianificare al meglio</a:t>
            </a:r>
            <a:r>
              <a:rPr lang="it-IT" sz="1800" dirty="0"/>
              <a:t> l’utilizzo della risorsa idrica in agricoltura.</a:t>
            </a:r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332FE421-B148-DBE5-D926-6F366EEF36A0}"/>
              </a:ext>
            </a:extLst>
          </p:cNvPr>
          <p:cNvSpPr txBox="1"/>
          <p:nvPr/>
        </p:nvSpPr>
        <p:spPr>
          <a:xfrm>
            <a:off x="2902737" y="5589949"/>
            <a:ext cx="8413143" cy="6463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it-IT"/>
            </a:defPPr>
            <a:lvl1pPr>
              <a:defRPr sz="1600">
                <a:solidFill>
                  <a:schemeClr val="tx1"/>
                </a:solidFill>
              </a:defRPr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r>
              <a:rPr lang="it-IT" sz="1800" dirty="0"/>
              <a:t>Grazie alle conoscenze e ad una corretta pianificazione è possibile </a:t>
            </a:r>
            <a:r>
              <a:rPr lang="it-IT" sz="1800" b="1" dirty="0"/>
              <a:t>progettare interventi efficaci e utilizzare al meglio le risorse disponibili</a:t>
            </a:r>
            <a:r>
              <a:rPr lang="it-IT" sz="1800" dirty="0"/>
              <a:t>.</a:t>
            </a:r>
          </a:p>
        </p:txBody>
      </p:sp>
      <p:sp>
        <p:nvSpPr>
          <p:cNvPr id="45" name="Freccia in giù 44">
            <a:extLst>
              <a:ext uri="{FF2B5EF4-FFF2-40B4-BE49-F238E27FC236}">
                <a16:creationId xmlns:a16="http://schemas.microsoft.com/office/drawing/2014/main" id="{B410275A-54DA-BD28-CB99-191E448035AB}"/>
              </a:ext>
            </a:extLst>
          </p:cNvPr>
          <p:cNvSpPr/>
          <p:nvPr/>
        </p:nvSpPr>
        <p:spPr>
          <a:xfrm>
            <a:off x="1295909" y="3433778"/>
            <a:ext cx="491697" cy="26416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7" name="Freccia in giù 46">
            <a:extLst>
              <a:ext uri="{FF2B5EF4-FFF2-40B4-BE49-F238E27FC236}">
                <a16:creationId xmlns:a16="http://schemas.microsoft.com/office/drawing/2014/main" id="{25C8E3EA-9516-4F32-104E-F3B5DAFEDAC7}"/>
              </a:ext>
            </a:extLst>
          </p:cNvPr>
          <p:cNvSpPr/>
          <p:nvPr/>
        </p:nvSpPr>
        <p:spPr>
          <a:xfrm>
            <a:off x="1297554" y="4983710"/>
            <a:ext cx="491697" cy="264161"/>
          </a:xfrm>
          <a:prstGeom prst="downArrow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80" name="Picture 3" descr="C:\Users\Stefano\Dropbox\URBIM Fabio - Ste\Coperture comizi\Comizi_esempio.jpeg">
            <a:extLst>
              <a:ext uri="{FF2B5EF4-FFF2-40B4-BE49-F238E27FC236}">
                <a16:creationId xmlns:a16="http://schemas.microsoft.com/office/drawing/2014/main" id="{F6D1C0B5-A6E8-3F48-82CB-1322C21CD4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7163247" y="5635"/>
            <a:ext cx="1731419" cy="133825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" name="Picture 3" descr="C:\Users\Fabien\Desktop\sowatch.jpeg">
            <a:extLst>
              <a:ext uri="{FF2B5EF4-FFF2-40B4-BE49-F238E27FC236}">
                <a16:creationId xmlns:a16="http://schemas.microsoft.com/office/drawing/2014/main" id="{345EC92E-F7A8-239B-1A45-130F1BA493C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096" t="13571" r="9028" b="20318"/>
          <a:stretch/>
        </p:blipFill>
        <p:spPr bwMode="auto">
          <a:xfrm flipV="1">
            <a:off x="7883247" y="343445"/>
            <a:ext cx="1731419" cy="128544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3" name="Picture 4" descr="C:\Users\Fabien\Dropbox\URBIM Fabio - Ste\Relazioni e DOC vari - ISIL\elenco_misur.JPG">
            <a:extLst>
              <a:ext uri="{FF2B5EF4-FFF2-40B4-BE49-F238E27FC236}">
                <a16:creationId xmlns:a16="http://schemas.microsoft.com/office/drawing/2014/main" id="{84C22277-1B5D-05FD-0496-95AE4E0DF6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8733017" y="651816"/>
            <a:ext cx="1731418" cy="116780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4" name="Picture 12">
            <a:extLst>
              <a:ext uri="{FF2B5EF4-FFF2-40B4-BE49-F238E27FC236}">
                <a16:creationId xmlns:a16="http://schemas.microsoft.com/office/drawing/2014/main" id="{A8E7F9B6-359F-326E-6891-C65DFCAA47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9695440" y="816577"/>
            <a:ext cx="1731418" cy="141079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145238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748618E9-EE2D-4864-9EEE-58939BD4FB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6214" y="-1"/>
            <a:ext cx="12214827" cy="6858000"/>
            <a:chOff x="-6214" y="-1"/>
            <a:chExt cx="12214827" cy="6858000"/>
          </a:xfrm>
        </p:grpSpPr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317D1EC0-23FF-4FC8-B22D-E34878EAA4C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-6214" y="6686283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5AB929A7-258C-4469-AAB4-A67D713F7A8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DA635CDB-2D00-49D5-B26E-0694A25000C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993258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B4288D7A-F857-418D-92F2-368E841B9F2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92528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F1084F50-7F3C-4A4A-877E-FFD9EC7CD88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75922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331E64C1-F4C0-4A94-B319-BB1A0A2450B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2159316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363D8374-8052-417F-AB69-B97EAC43D51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3142710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C7750734-4D51-4019-A003-38A3DE49B43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4126104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71B693D1-DBA2-4D3B-9B37-D9EE8C4112F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109498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1BCD3EA8-E4C0-4AF6-817F-F9F29157A49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6092892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7A170FB3-B397-4AC9-85FD-65388F26D90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76286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BE5EC0B9-49C7-4777-AEC5-B5EF8DE4049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8059680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7902048B-30F7-4434-87A5-140F9BB4BEB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043074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0500A6E2-A41C-4751-8A4E-9A0C5718D93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0026468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FC259517-7BE7-45F9-81C0-3A6362BF143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009862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90652F56-7B71-42B2-AB68-22204A6DF17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2185786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1059830E-1C3D-4D42-8789-524971CB465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71716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B53325A7-86D3-4B52-A7E3-ADDF408B406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714597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6D53F46F-EC12-484C-A4E7-791E57687AC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257478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464ED9CA-8950-47B8-A9ED-22B45CE15FB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800359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E4429F7B-9FD7-438F-8ECA-3FCAD006180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2343240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0C558100-D455-4B41-890C-BCC898B2D16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2886121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F2886397-398A-4318-BE16-2CBAC1902F9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3429002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7D32A3A6-CE6E-4ABD-8522-2C8DC88C070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3971883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F9014C09-5B84-4798-8BDE-C80D76E67B8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4514764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2A29EB9E-ED9D-4C69-8A26-9A7A0A83056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5057645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AA2899F9-1795-416F-8F3D-26EEB684DB6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5600526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E3043474-8625-495C-BD06-3627FD286C5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6857999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D432CE47-7631-408E-8DDC-79EE378B707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6613" y="6143407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B2C8832D-8B8D-4036-B913-2D36314327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684225" y="171716"/>
              <a:ext cx="0" cy="6511464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1CCEFEAF-E87B-4FF2-A947-94CABAA0610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508412" y="173267"/>
              <a:ext cx="0" cy="6511464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2" name="Right Triangle 41">
            <a:extLst>
              <a:ext uri="{FF2B5EF4-FFF2-40B4-BE49-F238E27FC236}">
                <a16:creationId xmlns:a16="http://schemas.microsoft.com/office/drawing/2014/main" id="{2437C4A8-8E3A-4ADA-93B9-64737CE1AB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3500000">
            <a:off x="-281093" y="2607907"/>
            <a:ext cx="568289" cy="568289"/>
          </a:xfrm>
          <a:prstGeom prst="rtTriangle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 useBgFill="1">
        <p:nvSpPr>
          <p:cNvPr id="44" name="Rectangle 43">
            <a:extLst>
              <a:ext uri="{FF2B5EF4-FFF2-40B4-BE49-F238E27FC236}">
                <a16:creationId xmlns:a16="http://schemas.microsoft.com/office/drawing/2014/main" id="{BA6285CA-6AFA-4F27-AFB5-1B32CDE09B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 useBgFill="1">
        <p:nvSpPr>
          <p:cNvPr id="46" name="Freeform: Shape 45">
            <a:extLst>
              <a:ext uri="{FF2B5EF4-FFF2-40B4-BE49-F238E27FC236}">
                <a16:creationId xmlns:a16="http://schemas.microsoft.com/office/drawing/2014/main" id="{DD5B1FFE-F94F-4D15-8DF0-16558755F8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637" y="2882524"/>
            <a:ext cx="12184765" cy="3975477"/>
          </a:xfrm>
          <a:custGeom>
            <a:avLst/>
            <a:gdLst>
              <a:gd name="connsiteX0" fmla="*/ 8942254 w 12188952"/>
              <a:gd name="connsiteY0" fmla="*/ 34 h 3975477"/>
              <a:gd name="connsiteX1" fmla="*/ 11642906 w 12188952"/>
              <a:gd name="connsiteY1" fmla="*/ 225257 h 3975477"/>
              <a:gd name="connsiteX2" fmla="*/ 12188952 w 12188952"/>
              <a:gd name="connsiteY2" fmla="*/ 311174 h 3975477"/>
              <a:gd name="connsiteX3" fmla="*/ 12188952 w 12188952"/>
              <a:gd name="connsiteY3" fmla="*/ 3975477 h 3975477"/>
              <a:gd name="connsiteX4" fmla="*/ 0 w 12188952"/>
              <a:gd name="connsiteY4" fmla="*/ 3975477 h 3975477"/>
              <a:gd name="connsiteX5" fmla="*/ 0 w 12188952"/>
              <a:gd name="connsiteY5" fmla="*/ 1085061 h 3975477"/>
              <a:gd name="connsiteX6" fmla="*/ 552141 w 12188952"/>
              <a:gd name="connsiteY6" fmla="*/ 1079980 h 3975477"/>
              <a:gd name="connsiteX7" fmla="*/ 8942254 w 12188952"/>
              <a:gd name="connsiteY7" fmla="*/ 34 h 39754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88952" h="3975477">
                <a:moveTo>
                  <a:pt x="8942254" y="34"/>
                </a:moveTo>
                <a:cubicBezTo>
                  <a:pt x="9695041" y="1709"/>
                  <a:pt x="10568453" y="66687"/>
                  <a:pt x="11642906" y="225257"/>
                </a:cubicBezTo>
                <a:lnTo>
                  <a:pt x="12188952" y="311174"/>
                </a:lnTo>
                <a:lnTo>
                  <a:pt x="12188952" y="3975477"/>
                </a:lnTo>
                <a:lnTo>
                  <a:pt x="0" y="3975477"/>
                </a:lnTo>
                <a:lnTo>
                  <a:pt x="0" y="1085061"/>
                </a:lnTo>
                <a:lnTo>
                  <a:pt x="552141" y="1079980"/>
                </a:lnTo>
                <a:cubicBezTo>
                  <a:pt x="4849952" y="999477"/>
                  <a:pt x="5931106" y="-6667"/>
                  <a:pt x="8942254" y="34"/>
                </a:cubicBezTo>
                <a:close/>
              </a:path>
            </a:pathLst>
          </a:custGeom>
          <a:solidFill>
            <a:srgbClr val="BCBCBC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grpSp>
        <p:nvGrpSpPr>
          <p:cNvPr id="48" name="Group 47">
            <a:extLst>
              <a:ext uri="{FF2B5EF4-FFF2-40B4-BE49-F238E27FC236}">
                <a16:creationId xmlns:a16="http://schemas.microsoft.com/office/drawing/2014/main" id="{20BEF124-51AA-4E93-80BE-A505FBC283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6214" y="-1"/>
            <a:ext cx="12214827" cy="6858000"/>
            <a:chOff x="-6214" y="-1"/>
            <a:chExt cx="12214827" cy="6858000"/>
          </a:xfrm>
        </p:grpSpPr>
        <p:cxnSp>
          <p:nvCxnSpPr>
            <p:cNvPr id="49" name="Straight Connector 48">
              <a:extLst>
                <a:ext uri="{FF2B5EF4-FFF2-40B4-BE49-F238E27FC236}">
                  <a16:creationId xmlns:a16="http://schemas.microsoft.com/office/drawing/2014/main" id="{1CB7DD01-D102-4059-975F-43EA17EA781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-6214" y="6686283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>
              <a:extLst>
                <a:ext uri="{FF2B5EF4-FFF2-40B4-BE49-F238E27FC236}">
                  <a16:creationId xmlns:a16="http://schemas.microsoft.com/office/drawing/2014/main" id="{316AEE61-7763-4FB1-89B5-4F4123BD42E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>
              <a:extLst>
                <a:ext uri="{FF2B5EF4-FFF2-40B4-BE49-F238E27FC236}">
                  <a16:creationId xmlns:a16="http://schemas.microsoft.com/office/drawing/2014/main" id="{C2D4A1CE-5EA9-4431-97BD-8E5EFE35C8C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993258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>
              <a:extLst>
                <a:ext uri="{FF2B5EF4-FFF2-40B4-BE49-F238E27FC236}">
                  <a16:creationId xmlns:a16="http://schemas.microsoft.com/office/drawing/2014/main" id="{8460321E-C47F-4254-A5FA-5B18275B956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92528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>
              <a:extLst>
                <a:ext uri="{FF2B5EF4-FFF2-40B4-BE49-F238E27FC236}">
                  <a16:creationId xmlns:a16="http://schemas.microsoft.com/office/drawing/2014/main" id="{DCF662BA-073B-4181-B753-3DF150673F5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75922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>
              <a:extLst>
                <a:ext uri="{FF2B5EF4-FFF2-40B4-BE49-F238E27FC236}">
                  <a16:creationId xmlns:a16="http://schemas.microsoft.com/office/drawing/2014/main" id="{5C88FF9D-10D3-4F7A-88F0-A0EBC4D6541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2159316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>
              <a:extLst>
                <a:ext uri="{FF2B5EF4-FFF2-40B4-BE49-F238E27FC236}">
                  <a16:creationId xmlns:a16="http://schemas.microsoft.com/office/drawing/2014/main" id="{B6B83311-827D-41DD-8C78-21861CADCB7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3142710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>
              <a:extLst>
                <a:ext uri="{FF2B5EF4-FFF2-40B4-BE49-F238E27FC236}">
                  <a16:creationId xmlns:a16="http://schemas.microsoft.com/office/drawing/2014/main" id="{CE90578F-08F9-48C0-A14B-8923BDA7F47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4126104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>
              <a:extLst>
                <a:ext uri="{FF2B5EF4-FFF2-40B4-BE49-F238E27FC236}">
                  <a16:creationId xmlns:a16="http://schemas.microsoft.com/office/drawing/2014/main" id="{F433AFD6-92B4-4FB6-8E60-0B0580A908A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109498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>
              <a:extLst>
                <a:ext uri="{FF2B5EF4-FFF2-40B4-BE49-F238E27FC236}">
                  <a16:creationId xmlns:a16="http://schemas.microsoft.com/office/drawing/2014/main" id="{FE5E0FE3-B1C9-4160-8057-4F5E202EBA7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6092892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>
              <a:extLst>
                <a:ext uri="{FF2B5EF4-FFF2-40B4-BE49-F238E27FC236}">
                  <a16:creationId xmlns:a16="http://schemas.microsoft.com/office/drawing/2014/main" id="{0F6BB25E-C93A-42B8-8ED5-34D62AA1A60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76286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>
              <a:extLst>
                <a:ext uri="{FF2B5EF4-FFF2-40B4-BE49-F238E27FC236}">
                  <a16:creationId xmlns:a16="http://schemas.microsoft.com/office/drawing/2014/main" id="{6FF65E0B-172C-40E5-AB66-9D718D1065A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8059680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>
              <a:extLst>
                <a:ext uri="{FF2B5EF4-FFF2-40B4-BE49-F238E27FC236}">
                  <a16:creationId xmlns:a16="http://schemas.microsoft.com/office/drawing/2014/main" id="{757D8268-8D36-41F5-B241-4241FE75E00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043074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>
              <a:extLst>
                <a:ext uri="{FF2B5EF4-FFF2-40B4-BE49-F238E27FC236}">
                  <a16:creationId xmlns:a16="http://schemas.microsoft.com/office/drawing/2014/main" id="{B2AE423C-9EAE-48FE-ADCF-AA73C39A8C0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0026468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>
              <a:extLst>
                <a:ext uri="{FF2B5EF4-FFF2-40B4-BE49-F238E27FC236}">
                  <a16:creationId xmlns:a16="http://schemas.microsoft.com/office/drawing/2014/main" id="{0BBE40C1-0417-4B5B-85C9-D19D1CBFDBF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009862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>
              <a:extLst>
                <a:ext uri="{FF2B5EF4-FFF2-40B4-BE49-F238E27FC236}">
                  <a16:creationId xmlns:a16="http://schemas.microsoft.com/office/drawing/2014/main" id="{76C34153-C20D-4CA5-B2D8-6E5C24A5424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2185786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>
              <a:extLst>
                <a:ext uri="{FF2B5EF4-FFF2-40B4-BE49-F238E27FC236}">
                  <a16:creationId xmlns:a16="http://schemas.microsoft.com/office/drawing/2014/main" id="{F135268F-E9A8-4F13-AFA5-585BEB1E865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71716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>
              <a:extLst>
                <a:ext uri="{FF2B5EF4-FFF2-40B4-BE49-F238E27FC236}">
                  <a16:creationId xmlns:a16="http://schemas.microsoft.com/office/drawing/2014/main" id="{A025137B-59DF-4721-B5C1-A3721B9EC40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714597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>
              <a:extLst>
                <a:ext uri="{FF2B5EF4-FFF2-40B4-BE49-F238E27FC236}">
                  <a16:creationId xmlns:a16="http://schemas.microsoft.com/office/drawing/2014/main" id="{0FC2B378-8386-4C68-9CB0-F7AC9FEB206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257478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>
              <a:extLst>
                <a:ext uri="{FF2B5EF4-FFF2-40B4-BE49-F238E27FC236}">
                  <a16:creationId xmlns:a16="http://schemas.microsoft.com/office/drawing/2014/main" id="{894C46AE-10D8-45E0-B366-AF049B00CEF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800359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>
              <a:extLst>
                <a:ext uri="{FF2B5EF4-FFF2-40B4-BE49-F238E27FC236}">
                  <a16:creationId xmlns:a16="http://schemas.microsoft.com/office/drawing/2014/main" id="{58CF94F5-A88C-47C6-8EEA-4C1883EB5E3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2343240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>
              <a:extLst>
                <a:ext uri="{FF2B5EF4-FFF2-40B4-BE49-F238E27FC236}">
                  <a16:creationId xmlns:a16="http://schemas.microsoft.com/office/drawing/2014/main" id="{2229AFF5-5E80-4E8B-9D3D-7C8C04251C8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2886121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>
              <a:extLst>
                <a:ext uri="{FF2B5EF4-FFF2-40B4-BE49-F238E27FC236}">
                  <a16:creationId xmlns:a16="http://schemas.microsoft.com/office/drawing/2014/main" id="{1590CE47-4B25-4EAA-8807-0B66F9237D8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3429002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>
              <a:extLst>
                <a:ext uri="{FF2B5EF4-FFF2-40B4-BE49-F238E27FC236}">
                  <a16:creationId xmlns:a16="http://schemas.microsoft.com/office/drawing/2014/main" id="{43CCCCAB-336C-4623-AB5A-2BB6CA03FEC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3971883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>
              <a:extLst>
                <a:ext uri="{FF2B5EF4-FFF2-40B4-BE49-F238E27FC236}">
                  <a16:creationId xmlns:a16="http://schemas.microsoft.com/office/drawing/2014/main" id="{EDDE4FD0-E730-462D-8BA4-3D1344AF4FB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4514764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>
              <a:extLst>
                <a:ext uri="{FF2B5EF4-FFF2-40B4-BE49-F238E27FC236}">
                  <a16:creationId xmlns:a16="http://schemas.microsoft.com/office/drawing/2014/main" id="{E15376A8-0B14-49FC-B291-D621A8C2A91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5057645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>
              <a:extLst>
                <a:ext uri="{FF2B5EF4-FFF2-40B4-BE49-F238E27FC236}">
                  <a16:creationId xmlns:a16="http://schemas.microsoft.com/office/drawing/2014/main" id="{02AEA86C-BCE4-4BE9-950D-56709D2B901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5600526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>
              <a:extLst>
                <a:ext uri="{FF2B5EF4-FFF2-40B4-BE49-F238E27FC236}">
                  <a16:creationId xmlns:a16="http://schemas.microsoft.com/office/drawing/2014/main" id="{AF26C89A-6CC8-4CC6-94B3-6D93AD7BAAC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6857999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>
              <a:extLst>
                <a:ext uri="{FF2B5EF4-FFF2-40B4-BE49-F238E27FC236}">
                  <a16:creationId xmlns:a16="http://schemas.microsoft.com/office/drawing/2014/main" id="{A5D401C0-FFAB-49F4-A40B-4FC31739E7C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6613" y="6143407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>
              <a:extLst>
                <a:ext uri="{FF2B5EF4-FFF2-40B4-BE49-F238E27FC236}">
                  <a16:creationId xmlns:a16="http://schemas.microsoft.com/office/drawing/2014/main" id="{EF2C728A-51E5-4299-958B-7BA11BBA3F9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684225" y="171716"/>
              <a:ext cx="0" cy="6511464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78">
              <a:extLst>
                <a:ext uri="{FF2B5EF4-FFF2-40B4-BE49-F238E27FC236}">
                  <a16:creationId xmlns:a16="http://schemas.microsoft.com/office/drawing/2014/main" id="{4F2402A0-30A8-439F-9E1F-2BECA15D7AE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508412" y="173267"/>
              <a:ext cx="0" cy="6511464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1" name="Right Triangle 80">
            <a:extLst>
              <a:ext uri="{FF2B5EF4-FFF2-40B4-BE49-F238E27FC236}">
                <a16:creationId xmlns:a16="http://schemas.microsoft.com/office/drawing/2014/main" id="{592AC99E-ADE8-429A-A4E4-4C1BCA76FE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3500000">
            <a:off x="-281095" y="988448"/>
            <a:ext cx="568289" cy="568289"/>
          </a:xfrm>
          <a:prstGeom prst="rtTriangle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4" name="Picture 3" descr="C:\Users\Fabien\Dropbox\studio sulle risorse idriche della Pianura Lombarda\Loghi\ANBI-Lombardia_trasparente.png">
            <a:extLst>
              <a:ext uri="{FF2B5EF4-FFF2-40B4-BE49-F238E27FC236}">
                <a16:creationId xmlns:a16="http://schemas.microsoft.com/office/drawing/2014/main" id="{9C15D291-2AC2-90AE-6741-E3F072724F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17" y="84593"/>
            <a:ext cx="2018174" cy="432048"/>
          </a:xfrm>
          <a:prstGeom prst="rect">
            <a:avLst/>
          </a:prstGeom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</p:pic>
      <p:sp>
        <p:nvSpPr>
          <p:cNvPr id="7" name="CasellaDiTesto 6">
            <a:extLst>
              <a:ext uri="{FF2B5EF4-FFF2-40B4-BE49-F238E27FC236}">
                <a16:creationId xmlns:a16="http://schemas.microsoft.com/office/drawing/2014/main" id="{BCEC78F5-39DF-6D84-539C-2974E942BBA4}"/>
              </a:ext>
            </a:extLst>
          </p:cNvPr>
          <p:cNvSpPr txBox="1"/>
          <p:nvPr/>
        </p:nvSpPr>
        <p:spPr>
          <a:xfrm>
            <a:off x="2902737" y="2432862"/>
            <a:ext cx="8413146" cy="175432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it-IT" dirty="0">
                <a:solidFill>
                  <a:schemeClr val="tx1"/>
                </a:solidFill>
              </a:rPr>
              <a:t>Il </a:t>
            </a:r>
            <a:r>
              <a:rPr lang="it-IT" b="1" dirty="0">
                <a:solidFill>
                  <a:schemeClr val="tx1"/>
                </a:solidFill>
              </a:rPr>
              <a:t>Centro dati </a:t>
            </a:r>
            <a:r>
              <a:rPr lang="it-IT" b="1" dirty="0" err="1">
                <a:solidFill>
                  <a:schemeClr val="tx1"/>
                </a:solidFill>
              </a:rPr>
              <a:t>CeDATeR</a:t>
            </a:r>
            <a:r>
              <a:rPr lang="it-IT" b="1" dirty="0">
                <a:solidFill>
                  <a:schemeClr val="tx1"/>
                </a:solidFill>
              </a:rPr>
              <a:t> </a:t>
            </a:r>
            <a:r>
              <a:rPr lang="it-IT" dirty="0">
                <a:solidFill>
                  <a:schemeClr val="tx1"/>
                </a:solidFill>
              </a:rPr>
              <a:t>di ANBI Lombardia è ormai una struttura solida e di riferimento per tutti i soggetti che operano nel mondo agricolo e irriguo. Il </a:t>
            </a:r>
            <a:r>
              <a:rPr lang="it-IT" dirty="0" err="1">
                <a:solidFill>
                  <a:schemeClr val="tx1"/>
                </a:solidFill>
              </a:rPr>
              <a:t>CeDATeR</a:t>
            </a:r>
            <a:r>
              <a:rPr lang="it-IT" dirty="0">
                <a:solidFill>
                  <a:schemeClr val="tx1"/>
                </a:solidFill>
              </a:rPr>
              <a:t> raccoglie, sistematizza e aggiorna in continuazione tutti i dati provenienti dai diversi soggetti che a diverso titolo operano nel mondo irriguo e agricolo, dai singoli utenti ai Consorzi di bonifica e di regolazione, dalla Regione all’Autorità di bacino.</a:t>
            </a:r>
          </a:p>
        </p:txBody>
      </p:sp>
      <p:sp>
        <p:nvSpPr>
          <p:cNvPr id="41" name="CasellaDiTesto 40">
            <a:extLst>
              <a:ext uri="{FF2B5EF4-FFF2-40B4-BE49-F238E27FC236}">
                <a16:creationId xmlns:a16="http://schemas.microsoft.com/office/drawing/2014/main" id="{3833824B-7D18-7530-8802-3F76D04BD10D}"/>
              </a:ext>
            </a:extLst>
          </p:cNvPr>
          <p:cNvSpPr txBox="1"/>
          <p:nvPr/>
        </p:nvSpPr>
        <p:spPr>
          <a:xfrm>
            <a:off x="536893" y="852621"/>
            <a:ext cx="604084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b="1" dirty="0"/>
              <a:t>UNA MIGLIORE GESTIONE DELLE RISORSE IDRICHE IN AGRICOLTURA:</a:t>
            </a:r>
          </a:p>
          <a:p>
            <a:r>
              <a:rPr lang="it-IT" sz="2400" b="1" dirty="0"/>
              <a:t>LE ATTIVITÀ DI ANBI LOMBARDIA</a:t>
            </a:r>
          </a:p>
        </p:txBody>
      </p:sp>
      <p:sp>
        <p:nvSpPr>
          <p:cNvPr id="43" name="AutoShape 2">
            <a:extLst>
              <a:ext uri="{FF2B5EF4-FFF2-40B4-BE49-F238E27FC236}">
                <a16:creationId xmlns:a16="http://schemas.microsoft.com/office/drawing/2014/main" id="{2BE26150-CC60-3E37-0E6C-9D853598D835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535386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1E57C26A-40B2-88F5-265D-F2A4EA0BD8AA}"/>
              </a:ext>
            </a:extLst>
          </p:cNvPr>
          <p:cNvSpPr txBox="1"/>
          <p:nvPr/>
        </p:nvSpPr>
        <p:spPr>
          <a:xfrm>
            <a:off x="554185" y="2426004"/>
            <a:ext cx="2019132" cy="369332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it-IT" b="1" dirty="0"/>
              <a:t>CONOSCERE</a:t>
            </a:r>
          </a:p>
        </p:txBody>
      </p:sp>
      <p:pic>
        <p:nvPicPr>
          <p:cNvPr id="85" name="Immagine 84">
            <a:extLst>
              <a:ext uri="{FF2B5EF4-FFF2-40B4-BE49-F238E27FC236}">
                <a16:creationId xmlns:a16="http://schemas.microsoft.com/office/drawing/2014/main" id="{5C90C4E5-DC93-1FDA-CCC8-D71FD979564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7209" t="1232" r="14943" b="76253"/>
          <a:stretch/>
        </p:blipFill>
        <p:spPr>
          <a:xfrm>
            <a:off x="6651561" y="46890"/>
            <a:ext cx="4794676" cy="2250815"/>
          </a:xfrm>
          <a:prstGeom prst="rect">
            <a:avLst/>
          </a:prstGeom>
        </p:spPr>
      </p:pic>
      <p:sp>
        <p:nvSpPr>
          <p:cNvPr id="87" name="CasellaDiTesto 86">
            <a:extLst>
              <a:ext uri="{FF2B5EF4-FFF2-40B4-BE49-F238E27FC236}">
                <a16:creationId xmlns:a16="http://schemas.microsoft.com/office/drawing/2014/main" id="{FD4B53D3-C3D0-43A2-9A41-FC68DDF28EFA}"/>
              </a:ext>
            </a:extLst>
          </p:cNvPr>
          <p:cNvSpPr txBox="1"/>
          <p:nvPr/>
        </p:nvSpPr>
        <p:spPr>
          <a:xfrm>
            <a:off x="3873265" y="4340387"/>
            <a:ext cx="7459335" cy="22621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it-IT"/>
            </a:defPPr>
            <a:lvl1pPr marL="285750" indent="-285750">
              <a:buFont typeface="Wingdings" panose="05000000000000000000" pitchFamily="2" charset="2"/>
              <a:buChar char="Ø"/>
            </a:lvl1pPr>
          </a:lstStyle>
          <a:p>
            <a:pPr>
              <a:spcBef>
                <a:spcPts val="600"/>
              </a:spcBef>
            </a:pPr>
            <a:r>
              <a:rPr lang="it-IT" b="1" dirty="0"/>
              <a:t>Aggiornamento continuo e raccolta nuovi dati </a:t>
            </a:r>
            <a:r>
              <a:rPr lang="it-IT" dirty="0"/>
              <a:t>(in particolare per i terreni serviti da soggetti privati)</a:t>
            </a:r>
          </a:p>
          <a:p>
            <a:pPr>
              <a:spcBef>
                <a:spcPts val="600"/>
              </a:spcBef>
            </a:pPr>
            <a:r>
              <a:rPr lang="it-IT" b="1" dirty="0"/>
              <a:t>Potenziamento della rete di monitoraggio </a:t>
            </a:r>
            <a:r>
              <a:rPr lang="it-IT" dirty="0"/>
              <a:t>delle portate ad uso irriguo (in particolare per i prelievi da falda)</a:t>
            </a:r>
          </a:p>
          <a:p>
            <a:pPr>
              <a:spcBef>
                <a:spcPts val="600"/>
              </a:spcBef>
            </a:pPr>
            <a:r>
              <a:rPr lang="it-IT" dirty="0"/>
              <a:t>Coordinamento con gli altri enti per migliorare l’</a:t>
            </a:r>
            <a:r>
              <a:rPr lang="it-IT" b="1" dirty="0"/>
              <a:t>interconnessione fra le rispettive banche dati </a:t>
            </a:r>
            <a:r>
              <a:rPr lang="it-IT" dirty="0"/>
              <a:t>e raccogliere nuove informazioni</a:t>
            </a:r>
          </a:p>
          <a:p>
            <a:pPr>
              <a:spcBef>
                <a:spcPts val="600"/>
              </a:spcBef>
            </a:pPr>
            <a:r>
              <a:rPr lang="it-IT" dirty="0"/>
              <a:t>Redazione del </a:t>
            </a:r>
            <a:r>
              <a:rPr lang="it-IT" b="1" dirty="0"/>
              <a:t>Report annuale sulla stagione irrigua</a:t>
            </a:r>
            <a:r>
              <a:rPr lang="it-IT" dirty="0"/>
              <a:t> in Lombardia</a:t>
            </a:r>
          </a:p>
        </p:txBody>
      </p:sp>
      <p:cxnSp>
        <p:nvCxnSpPr>
          <p:cNvPr id="90" name="Connettore a gomito 89">
            <a:extLst>
              <a:ext uri="{FF2B5EF4-FFF2-40B4-BE49-F238E27FC236}">
                <a16:creationId xmlns:a16="http://schemas.microsoft.com/office/drawing/2014/main" id="{E9380236-8E5D-4207-05B8-BB6247F23B10}"/>
              </a:ext>
            </a:extLst>
          </p:cNvPr>
          <p:cNvCxnSpPr>
            <a:cxnSpLocks/>
            <a:stCxn id="87" idx="2"/>
            <a:endCxn id="5" idx="3"/>
          </p:cNvCxnSpPr>
          <p:nvPr/>
        </p:nvCxnSpPr>
        <p:spPr>
          <a:xfrm rot="5400000" flipH="1">
            <a:off x="4981326" y="3980939"/>
            <a:ext cx="1074389" cy="4168825"/>
          </a:xfrm>
          <a:prstGeom prst="bentConnector4">
            <a:avLst>
              <a:gd name="adj1" fmla="val -9233"/>
              <a:gd name="adj2" fmla="val 94733"/>
            </a:avLst>
          </a:prstGeom>
          <a:ln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pic>
        <p:nvPicPr>
          <p:cNvPr id="5" name="Immagine 4" descr="Immagine che contiene testo, cartello, verde, schermata&#10;&#10;Descrizione generata automaticamente">
            <a:extLst>
              <a:ext uri="{FF2B5EF4-FFF2-40B4-BE49-F238E27FC236}">
                <a16:creationId xmlns:a16="http://schemas.microsoft.com/office/drawing/2014/main" id="{2FE0EBBC-E966-C96D-5845-F489921F950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619" y="4327597"/>
            <a:ext cx="3201489" cy="2401118"/>
          </a:xfrm>
          <a:prstGeom prst="rect">
            <a:avLst/>
          </a:prstGeom>
        </p:spPr>
      </p:pic>
      <p:sp>
        <p:nvSpPr>
          <p:cNvPr id="80" name="CasellaDiTesto 79">
            <a:extLst>
              <a:ext uri="{FF2B5EF4-FFF2-40B4-BE49-F238E27FC236}">
                <a16:creationId xmlns:a16="http://schemas.microsoft.com/office/drawing/2014/main" id="{ACD6F5AD-1523-FA89-5E47-4AEAE9A8C08C}"/>
              </a:ext>
            </a:extLst>
          </p:cNvPr>
          <p:cNvSpPr txBox="1"/>
          <p:nvPr/>
        </p:nvSpPr>
        <p:spPr>
          <a:xfrm>
            <a:off x="192528" y="4330093"/>
            <a:ext cx="18929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>
                <a:solidFill>
                  <a:srgbClr val="FF0000"/>
                </a:solidFill>
              </a:rPr>
              <a:t>26 aprile 2023</a:t>
            </a:r>
          </a:p>
        </p:txBody>
      </p:sp>
    </p:spTree>
    <p:extLst>
      <p:ext uri="{BB962C8B-B14F-4D97-AF65-F5344CB8AC3E}">
        <p14:creationId xmlns:p14="http://schemas.microsoft.com/office/powerpoint/2010/main" val="3636497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748618E9-EE2D-4864-9EEE-58939BD4FB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6214" y="-1"/>
            <a:ext cx="12214827" cy="6858000"/>
            <a:chOff x="-6214" y="-1"/>
            <a:chExt cx="12214827" cy="6858000"/>
          </a:xfrm>
        </p:grpSpPr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317D1EC0-23FF-4FC8-B22D-E34878EAA4C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-6214" y="6686283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5AB929A7-258C-4469-AAB4-A67D713F7A8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DA635CDB-2D00-49D5-B26E-0694A25000C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993258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B4288D7A-F857-418D-92F2-368E841B9F2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92528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F1084F50-7F3C-4A4A-877E-FFD9EC7CD88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75922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331E64C1-F4C0-4A94-B319-BB1A0A2450B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2159316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363D8374-8052-417F-AB69-B97EAC43D51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3142710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C7750734-4D51-4019-A003-38A3DE49B43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4126104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71B693D1-DBA2-4D3B-9B37-D9EE8C4112F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109498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1BCD3EA8-E4C0-4AF6-817F-F9F29157A49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6092892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7A170FB3-B397-4AC9-85FD-65388F26D90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76286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BE5EC0B9-49C7-4777-AEC5-B5EF8DE4049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8059680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7902048B-30F7-4434-87A5-140F9BB4BEB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043074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0500A6E2-A41C-4751-8A4E-9A0C5718D93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0026468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FC259517-7BE7-45F9-81C0-3A6362BF143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009862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90652F56-7B71-42B2-AB68-22204A6DF17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2185786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1059830E-1C3D-4D42-8789-524971CB465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71716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B53325A7-86D3-4B52-A7E3-ADDF408B406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714597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6D53F46F-EC12-484C-A4E7-791E57687AC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257478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464ED9CA-8950-47B8-A9ED-22B45CE15FB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800359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E4429F7B-9FD7-438F-8ECA-3FCAD006180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2343240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0C558100-D455-4B41-890C-BCC898B2D16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2886121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F2886397-398A-4318-BE16-2CBAC1902F9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3429002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7D32A3A6-CE6E-4ABD-8522-2C8DC88C070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3971883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F9014C09-5B84-4798-8BDE-C80D76E67B8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4514764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2A29EB9E-ED9D-4C69-8A26-9A7A0A83056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5057645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AA2899F9-1795-416F-8F3D-26EEB684DB6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5600526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E3043474-8625-495C-BD06-3627FD286C5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6857999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D432CE47-7631-408E-8DDC-79EE378B707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6613" y="6143407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B2C8832D-8B8D-4036-B913-2D36314327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684225" y="171716"/>
              <a:ext cx="0" cy="6511464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1CCEFEAF-E87B-4FF2-A947-94CABAA0610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508412" y="173267"/>
              <a:ext cx="0" cy="6511464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2" name="Right Triangle 41">
            <a:extLst>
              <a:ext uri="{FF2B5EF4-FFF2-40B4-BE49-F238E27FC236}">
                <a16:creationId xmlns:a16="http://schemas.microsoft.com/office/drawing/2014/main" id="{2437C4A8-8E3A-4ADA-93B9-64737CE1AB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3500000">
            <a:off x="-281093" y="2607907"/>
            <a:ext cx="568289" cy="568289"/>
          </a:xfrm>
          <a:prstGeom prst="rtTriangle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 useBgFill="1">
        <p:nvSpPr>
          <p:cNvPr id="44" name="Rectangle 43">
            <a:extLst>
              <a:ext uri="{FF2B5EF4-FFF2-40B4-BE49-F238E27FC236}">
                <a16:creationId xmlns:a16="http://schemas.microsoft.com/office/drawing/2014/main" id="{BA6285CA-6AFA-4F27-AFB5-1B32CDE09B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 useBgFill="1">
        <p:nvSpPr>
          <p:cNvPr id="46" name="Freeform: Shape 45">
            <a:extLst>
              <a:ext uri="{FF2B5EF4-FFF2-40B4-BE49-F238E27FC236}">
                <a16:creationId xmlns:a16="http://schemas.microsoft.com/office/drawing/2014/main" id="{DD5B1FFE-F94F-4D15-8DF0-16558755F8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637" y="2882524"/>
            <a:ext cx="12184765" cy="3975477"/>
          </a:xfrm>
          <a:custGeom>
            <a:avLst/>
            <a:gdLst>
              <a:gd name="connsiteX0" fmla="*/ 8942254 w 12188952"/>
              <a:gd name="connsiteY0" fmla="*/ 34 h 3975477"/>
              <a:gd name="connsiteX1" fmla="*/ 11642906 w 12188952"/>
              <a:gd name="connsiteY1" fmla="*/ 225257 h 3975477"/>
              <a:gd name="connsiteX2" fmla="*/ 12188952 w 12188952"/>
              <a:gd name="connsiteY2" fmla="*/ 311174 h 3975477"/>
              <a:gd name="connsiteX3" fmla="*/ 12188952 w 12188952"/>
              <a:gd name="connsiteY3" fmla="*/ 3975477 h 3975477"/>
              <a:gd name="connsiteX4" fmla="*/ 0 w 12188952"/>
              <a:gd name="connsiteY4" fmla="*/ 3975477 h 3975477"/>
              <a:gd name="connsiteX5" fmla="*/ 0 w 12188952"/>
              <a:gd name="connsiteY5" fmla="*/ 1085061 h 3975477"/>
              <a:gd name="connsiteX6" fmla="*/ 552141 w 12188952"/>
              <a:gd name="connsiteY6" fmla="*/ 1079980 h 3975477"/>
              <a:gd name="connsiteX7" fmla="*/ 8942254 w 12188952"/>
              <a:gd name="connsiteY7" fmla="*/ 34 h 39754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88952" h="3975477">
                <a:moveTo>
                  <a:pt x="8942254" y="34"/>
                </a:moveTo>
                <a:cubicBezTo>
                  <a:pt x="9695041" y="1709"/>
                  <a:pt x="10568453" y="66687"/>
                  <a:pt x="11642906" y="225257"/>
                </a:cubicBezTo>
                <a:lnTo>
                  <a:pt x="12188952" y="311174"/>
                </a:lnTo>
                <a:lnTo>
                  <a:pt x="12188952" y="3975477"/>
                </a:lnTo>
                <a:lnTo>
                  <a:pt x="0" y="3975477"/>
                </a:lnTo>
                <a:lnTo>
                  <a:pt x="0" y="1085061"/>
                </a:lnTo>
                <a:lnTo>
                  <a:pt x="552141" y="1079980"/>
                </a:lnTo>
                <a:cubicBezTo>
                  <a:pt x="4849952" y="999477"/>
                  <a:pt x="5931106" y="-6667"/>
                  <a:pt x="8942254" y="34"/>
                </a:cubicBezTo>
                <a:close/>
              </a:path>
            </a:pathLst>
          </a:custGeom>
          <a:solidFill>
            <a:srgbClr val="BCBCBC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grpSp>
        <p:nvGrpSpPr>
          <p:cNvPr id="48" name="Group 47">
            <a:extLst>
              <a:ext uri="{FF2B5EF4-FFF2-40B4-BE49-F238E27FC236}">
                <a16:creationId xmlns:a16="http://schemas.microsoft.com/office/drawing/2014/main" id="{20BEF124-51AA-4E93-80BE-A505FBC283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6214" y="-1"/>
            <a:ext cx="12214827" cy="6858000"/>
            <a:chOff x="-6214" y="-1"/>
            <a:chExt cx="12214827" cy="6858000"/>
          </a:xfrm>
        </p:grpSpPr>
        <p:cxnSp>
          <p:nvCxnSpPr>
            <p:cNvPr id="49" name="Straight Connector 48">
              <a:extLst>
                <a:ext uri="{FF2B5EF4-FFF2-40B4-BE49-F238E27FC236}">
                  <a16:creationId xmlns:a16="http://schemas.microsoft.com/office/drawing/2014/main" id="{1CB7DD01-D102-4059-975F-43EA17EA781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-6214" y="6686283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>
              <a:extLst>
                <a:ext uri="{FF2B5EF4-FFF2-40B4-BE49-F238E27FC236}">
                  <a16:creationId xmlns:a16="http://schemas.microsoft.com/office/drawing/2014/main" id="{316AEE61-7763-4FB1-89B5-4F4123BD42E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>
              <a:extLst>
                <a:ext uri="{FF2B5EF4-FFF2-40B4-BE49-F238E27FC236}">
                  <a16:creationId xmlns:a16="http://schemas.microsoft.com/office/drawing/2014/main" id="{C2D4A1CE-5EA9-4431-97BD-8E5EFE35C8C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993258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>
              <a:extLst>
                <a:ext uri="{FF2B5EF4-FFF2-40B4-BE49-F238E27FC236}">
                  <a16:creationId xmlns:a16="http://schemas.microsoft.com/office/drawing/2014/main" id="{8460321E-C47F-4254-A5FA-5B18275B956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92528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>
              <a:extLst>
                <a:ext uri="{FF2B5EF4-FFF2-40B4-BE49-F238E27FC236}">
                  <a16:creationId xmlns:a16="http://schemas.microsoft.com/office/drawing/2014/main" id="{DCF662BA-073B-4181-B753-3DF150673F5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75922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>
              <a:extLst>
                <a:ext uri="{FF2B5EF4-FFF2-40B4-BE49-F238E27FC236}">
                  <a16:creationId xmlns:a16="http://schemas.microsoft.com/office/drawing/2014/main" id="{5C88FF9D-10D3-4F7A-88F0-A0EBC4D6541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2159316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>
              <a:extLst>
                <a:ext uri="{FF2B5EF4-FFF2-40B4-BE49-F238E27FC236}">
                  <a16:creationId xmlns:a16="http://schemas.microsoft.com/office/drawing/2014/main" id="{B6B83311-827D-41DD-8C78-21861CADCB7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3142710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>
              <a:extLst>
                <a:ext uri="{FF2B5EF4-FFF2-40B4-BE49-F238E27FC236}">
                  <a16:creationId xmlns:a16="http://schemas.microsoft.com/office/drawing/2014/main" id="{CE90578F-08F9-48C0-A14B-8923BDA7F47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4126104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>
              <a:extLst>
                <a:ext uri="{FF2B5EF4-FFF2-40B4-BE49-F238E27FC236}">
                  <a16:creationId xmlns:a16="http://schemas.microsoft.com/office/drawing/2014/main" id="{F433AFD6-92B4-4FB6-8E60-0B0580A908A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109498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>
              <a:extLst>
                <a:ext uri="{FF2B5EF4-FFF2-40B4-BE49-F238E27FC236}">
                  <a16:creationId xmlns:a16="http://schemas.microsoft.com/office/drawing/2014/main" id="{FE5E0FE3-B1C9-4160-8057-4F5E202EBA7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6092892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>
              <a:extLst>
                <a:ext uri="{FF2B5EF4-FFF2-40B4-BE49-F238E27FC236}">
                  <a16:creationId xmlns:a16="http://schemas.microsoft.com/office/drawing/2014/main" id="{0F6BB25E-C93A-42B8-8ED5-34D62AA1A60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76286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>
              <a:extLst>
                <a:ext uri="{FF2B5EF4-FFF2-40B4-BE49-F238E27FC236}">
                  <a16:creationId xmlns:a16="http://schemas.microsoft.com/office/drawing/2014/main" id="{6FF65E0B-172C-40E5-AB66-9D718D1065A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8059680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>
              <a:extLst>
                <a:ext uri="{FF2B5EF4-FFF2-40B4-BE49-F238E27FC236}">
                  <a16:creationId xmlns:a16="http://schemas.microsoft.com/office/drawing/2014/main" id="{757D8268-8D36-41F5-B241-4241FE75E00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043074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>
              <a:extLst>
                <a:ext uri="{FF2B5EF4-FFF2-40B4-BE49-F238E27FC236}">
                  <a16:creationId xmlns:a16="http://schemas.microsoft.com/office/drawing/2014/main" id="{B2AE423C-9EAE-48FE-ADCF-AA73C39A8C0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0026468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>
              <a:extLst>
                <a:ext uri="{FF2B5EF4-FFF2-40B4-BE49-F238E27FC236}">
                  <a16:creationId xmlns:a16="http://schemas.microsoft.com/office/drawing/2014/main" id="{0BBE40C1-0417-4B5B-85C9-D19D1CBFDBF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009862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>
              <a:extLst>
                <a:ext uri="{FF2B5EF4-FFF2-40B4-BE49-F238E27FC236}">
                  <a16:creationId xmlns:a16="http://schemas.microsoft.com/office/drawing/2014/main" id="{76C34153-C20D-4CA5-B2D8-6E5C24A5424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2185786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>
              <a:extLst>
                <a:ext uri="{FF2B5EF4-FFF2-40B4-BE49-F238E27FC236}">
                  <a16:creationId xmlns:a16="http://schemas.microsoft.com/office/drawing/2014/main" id="{F135268F-E9A8-4F13-AFA5-585BEB1E865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71716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>
              <a:extLst>
                <a:ext uri="{FF2B5EF4-FFF2-40B4-BE49-F238E27FC236}">
                  <a16:creationId xmlns:a16="http://schemas.microsoft.com/office/drawing/2014/main" id="{A025137B-59DF-4721-B5C1-A3721B9EC40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714597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>
              <a:extLst>
                <a:ext uri="{FF2B5EF4-FFF2-40B4-BE49-F238E27FC236}">
                  <a16:creationId xmlns:a16="http://schemas.microsoft.com/office/drawing/2014/main" id="{0FC2B378-8386-4C68-9CB0-F7AC9FEB206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257478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>
              <a:extLst>
                <a:ext uri="{FF2B5EF4-FFF2-40B4-BE49-F238E27FC236}">
                  <a16:creationId xmlns:a16="http://schemas.microsoft.com/office/drawing/2014/main" id="{894C46AE-10D8-45E0-B366-AF049B00CEF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800359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>
              <a:extLst>
                <a:ext uri="{FF2B5EF4-FFF2-40B4-BE49-F238E27FC236}">
                  <a16:creationId xmlns:a16="http://schemas.microsoft.com/office/drawing/2014/main" id="{58CF94F5-A88C-47C6-8EEA-4C1883EB5E3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2343240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>
              <a:extLst>
                <a:ext uri="{FF2B5EF4-FFF2-40B4-BE49-F238E27FC236}">
                  <a16:creationId xmlns:a16="http://schemas.microsoft.com/office/drawing/2014/main" id="{2229AFF5-5E80-4E8B-9D3D-7C8C04251C8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2886121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>
              <a:extLst>
                <a:ext uri="{FF2B5EF4-FFF2-40B4-BE49-F238E27FC236}">
                  <a16:creationId xmlns:a16="http://schemas.microsoft.com/office/drawing/2014/main" id="{1590CE47-4B25-4EAA-8807-0B66F9237D8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3429002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>
              <a:extLst>
                <a:ext uri="{FF2B5EF4-FFF2-40B4-BE49-F238E27FC236}">
                  <a16:creationId xmlns:a16="http://schemas.microsoft.com/office/drawing/2014/main" id="{43CCCCAB-336C-4623-AB5A-2BB6CA03FEC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3971883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>
              <a:extLst>
                <a:ext uri="{FF2B5EF4-FFF2-40B4-BE49-F238E27FC236}">
                  <a16:creationId xmlns:a16="http://schemas.microsoft.com/office/drawing/2014/main" id="{EDDE4FD0-E730-462D-8BA4-3D1344AF4FB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4514764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>
              <a:extLst>
                <a:ext uri="{FF2B5EF4-FFF2-40B4-BE49-F238E27FC236}">
                  <a16:creationId xmlns:a16="http://schemas.microsoft.com/office/drawing/2014/main" id="{E15376A8-0B14-49FC-B291-D621A8C2A91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5057645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>
              <a:extLst>
                <a:ext uri="{FF2B5EF4-FFF2-40B4-BE49-F238E27FC236}">
                  <a16:creationId xmlns:a16="http://schemas.microsoft.com/office/drawing/2014/main" id="{02AEA86C-BCE4-4BE9-950D-56709D2B901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5600526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>
              <a:extLst>
                <a:ext uri="{FF2B5EF4-FFF2-40B4-BE49-F238E27FC236}">
                  <a16:creationId xmlns:a16="http://schemas.microsoft.com/office/drawing/2014/main" id="{AF26C89A-6CC8-4CC6-94B3-6D93AD7BAAC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6857999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>
              <a:extLst>
                <a:ext uri="{FF2B5EF4-FFF2-40B4-BE49-F238E27FC236}">
                  <a16:creationId xmlns:a16="http://schemas.microsoft.com/office/drawing/2014/main" id="{A5D401C0-FFAB-49F4-A40B-4FC31739E7C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6613" y="6143407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>
              <a:extLst>
                <a:ext uri="{FF2B5EF4-FFF2-40B4-BE49-F238E27FC236}">
                  <a16:creationId xmlns:a16="http://schemas.microsoft.com/office/drawing/2014/main" id="{EF2C728A-51E5-4299-958B-7BA11BBA3F9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684225" y="171716"/>
              <a:ext cx="0" cy="6511464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78">
              <a:extLst>
                <a:ext uri="{FF2B5EF4-FFF2-40B4-BE49-F238E27FC236}">
                  <a16:creationId xmlns:a16="http://schemas.microsoft.com/office/drawing/2014/main" id="{4F2402A0-30A8-439F-9E1F-2BECA15D7AE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508412" y="173267"/>
              <a:ext cx="0" cy="6511464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1" name="Right Triangle 80">
            <a:extLst>
              <a:ext uri="{FF2B5EF4-FFF2-40B4-BE49-F238E27FC236}">
                <a16:creationId xmlns:a16="http://schemas.microsoft.com/office/drawing/2014/main" id="{592AC99E-ADE8-429A-A4E4-4C1BCA76FE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3500000">
            <a:off x="-281095" y="988448"/>
            <a:ext cx="568289" cy="568289"/>
          </a:xfrm>
          <a:prstGeom prst="rtTriangle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4" name="Picture 3" descr="C:\Users\Fabien\Dropbox\studio sulle risorse idriche della Pianura Lombarda\Loghi\ANBI-Lombardia_trasparente.png">
            <a:extLst>
              <a:ext uri="{FF2B5EF4-FFF2-40B4-BE49-F238E27FC236}">
                <a16:creationId xmlns:a16="http://schemas.microsoft.com/office/drawing/2014/main" id="{9C15D291-2AC2-90AE-6741-E3F072724F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17" y="84593"/>
            <a:ext cx="2018174" cy="432048"/>
          </a:xfrm>
          <a:prstGeom prst="rect">
            <a:avLst/>
          </a:prstGeom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</p:pic>
      <p:sp>
        <p:nvSpPr>
          <p:cNvPr id="7" name="CasellaDiTesto 6">
            <a:extLst>
              <a:ext uri="{FF2B5EF4-FFF2-40B4-BE49-F238E27FC236}">
                <a16:creationId xmlns:a16="http://schemas.microsoft.com/office/drawing/2014/main" id="{BCEC78F5-39DF-6D84-539C-2974E942BBA4}"/>
              </a:ext>
            </a:extLst>
          </p:cNvPr>
          <p:cNvSpPr txBox="1"/>
          <p:nvPr/>
        </p:nvSpPr>
        <p:spPr>
          <a:xfrm>
            <a:off x="2902737" y="2432862"/>
            <a:ext cx="8413146" cy="120032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it-IT" dirty="0">
                <a:solidFill>
                  <a:schemeClr val="tx1"/>
                </a:solidFill>
              </a:rPr>
              <a:t>Il </a:t>
            </a:r>
            <a:r>
              <a:rPr lang="it-IT" b="1" dirty="0">
                <a:solidFill>
                  <a:schemeClr val="tx1"/>
                </a:solidFill>
              </a:rPr>
              <a:t>Progetto </a:t>
            </a:r>
            <a:r>
              <a:rPr lang="it-IT" b="1" dirty="0" err="1">
                <a:solidFill>
                  <a:schemeClr val="tx1"/>
                </a:solidFill>
              </a:rPr>
              <a:t>AcquaPluSS</a:t>
            </a:r>
            <a:r>
              <a:rPr lang="it-IT" b="1" dirty="0">
                <a:solidFill>
                  <a:schemeClr val="tx1"/>
                </a:solidFill>
              </a:rPr>
              <a:t> </a:t>
            </a:r>
            <a:r>
              <a:rPr lang="it-IT" dirty="0">
                <a:solidFill>
                  <a:schemeClr val="tx1"/>
                </a:solidFill>
              </a:rPr>
              <a:t>di ANBI Lombardia avviato nel 2017 è finalizzato all’introduzione di tecnologie e sistemi di gestione innovativi per il risparmio e l’uso plurimo dell’acqua, la promozione dell’agro-turismo, la valorizzazione dell’ambiente</a:t>
            </a:r>
          </a:p>
        </p:txBody>
      </p:sp>
      <p:sp>
        <p:nvSpPr>
          <p:cNvPr id="41" name="CasellaDiTesto 40">
            <a:extLst>
              <a:ext uri="{FF2B5EF4-FFF2-40B4-BE49-F238E27FC236}">
                <a16:creationId xmlns:a16="http://schemas.microsoft.com/office/drawing/2014/main" id="{3833824B-7D18-7530-8802-3F76D04BD10D}"/>
              </a:ext>
            </a:extLst>
          </p:cNvPr>
          <p:cNvSpPr txBox="1"/>
          <p:nvPr/>
        </p:nvSpPr>
        <p:spPr>
          <a:xfrm>
            <a:off x="536893" y="852621"/>
            <a:ext cx="604084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b="1" dirty="0"/>
              <a:t>UNA MIGLIORE GESTIONE DELLE RISORSE IDRICHE IN AGRICOLTURA:</a:t>
            </a:r>
          </a:p>
          <a:p>
            <a:r>
              <a:rPr lang="it-IT" sz="2400" b="1" dirty="0"/>
              <a:t>LE ATTIVITÀ DI ANBI LOMBARDIA</a:t>
            </a:r>
          </a:p>
        </p:txBody>
      </p:sp>
      <p:sp>
        <p:nvSpPr>
          <p:cNvPr id="43" name="AutoShape 2">
            <a:extLst>
              <a:ext uri="{FF2B5EF4-FFF2-40B4-BE49-F238E27FC236}">
                <a16:creationId xmlns:a16="http://schemas.microsoft.com/office/drawing/2014/main" id="{2BE26150-CC60-3E37-0E6C-9D853598D835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535386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1E57C26A-40B2-88F5-265D-F2A4EA0BD8AA}"/>
              </a:ext>
            </a:extLst>
          </p:cNvPr>
          <p:cNvSpPr txBox="1"/>
          <p:nvPr/>
        </p:nvSpPr>
        <p:spPr>
          <a:xfrm>
            <a:off x="554185" y="2426004"/>
            <a:ext cx="2019132" cy="369332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it-IT" b="1" dirty="0"/>
              <a:t>CONOSCERE</a:t>
            </a:r>
          </a:p>
        </p:txBody>
      </p:sp>
      <p:sp>
        <p:nvSpPr>
          <p:cNvPr id="87" name="CasellaDiTesto 86">
            <a:extLst>
              <a:ext uri="{FF2B5EF4-FFF2-40B4-BE49-F238E27FC236}">
                <a16:creationId xmlns:a16="http://schemas.microsoft.com/office/drawing/2014/main" id="{FD4B53D3-C3D0-43A2-9A41-FC68DDF28EFA}"/>
              </a:ext>
            </a:extLst>
          </p:cNvPr>
          <p:cNvSpPr txBox="1"/>
          <p:nvPr/>
        </p:nvSpPr>
        <p:spPr>
          <a:xfrm>
            <a:off x="2902737" y="3941430"/>
            <a:ext cx="8413143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it-IT"/>
            </a:defPPr>
            <a:lvl1pPr marL="285750" indent="-285750">
              <a:buFont typeface="Wingdings" panose="05000000000000000000" pitchFamily="2" charset="2"/>
              <a:buChar char="Ø"/>
            </a:lvl1pPr>
          </a:lstStyle>
          <a:p>
            <a:pPr>
              <a:spcBef>
                <a:spcPts val="600"/>
              </a:spcBef>
            </a:pPr>
            <a:r>
              <a:rPr lang="it-IT" dirty="0"/>
              <a:t>Recupero e </a:t>
            </a:r>
            <a:r>
              <a:rPr lang="it-IT" b="1" dirty="0"/>
              <a:t>ripristino di fontanili </a:t>
            </a:r>
            <a:r>
              <a:rPr lang="it-IT" dirty="0"/>
              <a:t>e aree di pregio ambientale</a:t>
            </a:r>
          </a:p>
          <a:p>
            <a:pPr>
              <a:spcBef>
                <a:spcPts val="600"/>
              </a:spcBef>
            </a:pPr>
            <a:r>
              <a:rPr lang="it-IT" dirty="0"/>
              <a:t>Studio sull’irrigazione dei vigneti in Franciacorta</a:t>
            </a:r>
          </a:p>
          <a:p>
            <a:pPr>
              <a:spcBef>
                <a:spcPts val="600"/>
              </a:spcBef>
            </a:pPr>
            <a:r>
              <a:rPr lang="it-IT" dirty="0"/>
              <a:t>Individuazione e quantificazione dei </a:t>
            </a:r>
            <a:r>
              <a:rPr lang="it-IT" b="1" dirty="0"/>
              <a:t>servizi ecosistemici legati all’irrigazione </a:t>
            </a:r>
          </a:p>
          <a:p>
            <a:pPr>
              <a:spcBef>
                <a:spcPts val="600"/>
              </a:spcBef>
            </a:pPr>
            <a:r>
              <a:rPr lang="it-IT" dirty="0"/>
              <a:t>Studio sull’</a:t>
            </a:r>
            <a:r>
              <a:rPr lang="it-IT" b="1" dirty="0"/>
              <a:t>interazione tra la falda e l’irrigazione</a:t>
            </a:r>
          </a:p>
          <a:p>
            <a:pPr>
              <a:spcBef>
                <a:spcPts val="600"/>
              </a:spcBef>
            </a:pPr>
            <a:r>
              <a:rPr lang="it-IT" dirty="0"/>
              <a:t>Studio sulle </a:t>
            </a:r>
            <a:r>
              <a:rPr lang="it-IT" b="1" dirty="0"/>
              <a:t>altezze di falda nei territori della bassa pianura </a:t>
            </a:r>
            <a:r>
              <a:rPr lang="it-IT" dirty="0"/>
              <a:t>al fine di individuarne l’apporto idrico per le colture</a:t>
            </a:r>
          </a:p>
        </p:txBody>
      </p:sp>
      <p:pic>
        <p:nvPicPr>
          <p:cNvPr id="3" name="Immagine 2" descr="Immagine che contiene diagramma&#10;&#10;Descrizione generata automaticamente">
            <a:extLst>
              <a:ext uri="{FF2B5EF4-FFF2-40B4-BE49-F238E27FC236}">
                <a16:creationId xmlns:a16="http://schemas.microsoft.com/office/drawing/2014/main" id="{8F056DD0-E468-BE3D-D064-2D6308ECE12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6285" y="0"/>
            <a:ext cx="4310492" cy="2307306"/>
          </a:xfrm>
          <a:prstGeom prst="rect">
            <a:avLst/>
          </a:prstGeom>
        </p:spPr>
      </p:pic>
      <p:pic>
        <p:nvPicPr>
          <p:cNvPr id="6" name="Immagine 5">
            <a:extLst>
              <a:ext uri="{FF2B5EF4-FFF2-40B4-BE49-F238E27FC236}">
                <a16:creationId xmlns:a16="http://schemas.microsoft.com/office/drawing/2014/main" id="{C73289E8-297E-C3E7-7F39-A0CB3C0DC2C8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20" b="1674"/>
          <a:stretch/>
        </p:blipFill>
        <p:spPr>
          <a:xfrm>
            <a:off x="146422" y="3633191"/>
            <a:ext cx="2591605" cy="26763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37574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748618E9-EE2D-4864-9EEE-58939BD4FB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6214" y="-1"/>
            <a:ext cx="12214827" cy="6858000"/>
            <a:chOff x="-6214" y="-1"/>
            <a:chExt cx="12214827" cy="6858000"/>
          </a:xfrm>
        </p:grpSpPr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317D1EC0-23FF-4FC8-B22D-E34878EAA4C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-6214" y="6686283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5AB929A7-258C-4469-AAB4-A67D713F7A8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DA635CDB-2D00-49D5-B26E-0694A25000C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993258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B4288D7A-F857-418D-92F2-368E841B9F2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92528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F1084F50-7F3C-4A4A-877E-FFD9EC7CD88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75922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331E64C1-F4C0-4A94-B319-BB1A0A2450B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2159316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363D8374-8052-417F-AB69-B97EAC43D51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3142710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C7750734-4D51-4019-A003-38A3DE49B43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4126104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71B693D1-DBA2-4D3B-9B37-D9EE8C4112F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109498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1BCD3EA8-E4C0-4AF6-817F-F9F29157A49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6092892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7A170FB3-B397-4AC9-85FD-65388F26D90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76286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BE5EC0B9-49C7-4777-AEC5-B5EF8DE4049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8059680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7902048B-30F7-4434-87A5-140F9BB4BEB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043074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0500A6E2-A41C-4751-8A4E-9A0C5718D93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0026468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FC259517-7BE7-45F9-81C0-3A6362BF143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009862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90652F56-7B71-42B2-AB68-22204A6DF17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2185786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1059830E-1C3D-4D42-8789-524971CB465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71716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B53325A7-86D3-4B52-A7E3-ADDF408B406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714597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6D53F46F-EC12-484C-A4E7-791E57687AC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257478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464ED9CA-8950-47B8-A9ED-22B45CE15FB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800359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E4429F7B-9FD7-438F-8ECA-3FCAD006180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2343240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0C558100-D455-4B41-890C-BCC898B2D16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2886121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F2886397-398A-4318-BE16-2CBAC1902F9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3429002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7D32A3A6-CE6E-4ABD-8522-2C8DC88C070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3971883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F9014C09-5B84-4798-8BDE-C80D76E67B8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4514764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2A29EB9E-ED9D-4C69-8A26-9A7A0A83056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5057645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AA2899F9-1795-416F-8F3D-26EEB684DB6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5600526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E3043474-8625-495C-BD06-3627FD286C5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6857999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D432CE47-7631-408E-8DDC-79EE378B707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6613" y="6143407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B2C8832D-8B8D-4036-B913-2D36314327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684225" y="171716"/>
              <a:ext cx="0" cy="6511464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1CCEFEAF-E87B-4FF2-A947-94CABAA0610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508412" y="173267"/>
              <a:ext cx="0" cy="6511464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2" name="Right Triangle 41">
            <a:extLst>
              <a:ext uri="{FF2B5EF4-FFF2-40B4-BE49-F238E27FC236}">
                <a16:creationId xmlns:a16="http://schemas.microsoft.com/office/drawing/2014/main" id="{2437C4A8-8E3A-4ADA-93B9-64737CE1AB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3500000">
            <a:off x="-281093" y="2607907"/>
            <a:ext cx="568289" cy="568289"/>
          </a:xfrm>
          <a:prstGeom prst="rtTriangle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 useBgFill="1">
        <p:nvSpPr>
          <p:cNvPr id="44" name="Rectangle 43">
            <a:extLst>
              <a:ext uri="{FF2B5EF4-FFF2-40B4-BE49-F238E27FC236}">
                <a16:creationId xmlns:a16="http://schemas.microsoft.com/office/drawing/2014/main" id="{BA6285CA-6AFA-4F27-AFB5-1B32CDE09B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 useBgFill="1">
        <p:nvSpPr>
          <p:cNvPr id="46" name="Freeform: Shape 45">
            <a:extLst>
              <a:ext uri="{FF2B5EF4-FFF2-40B4-BE49-F238E27FC236}">
                <a16:creationId xmlns:a16="http://schemas.microsoft.com/office/drawing/2014/main" id="{DD5B1FFE-F94F-4D15-8DF0-16558755F8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637" y="2882524"/>
            <a:ext cx="12184765" cy="3975477"/>
          </a:xfrm>
          <a:custGeom>
            <a:avLst/>
            <a:gdLst>
              <a:gd name="connsiteX0" fmla="*/ 8942254 w 12188952"/>
              <a:gd name="connsiteY0" fmla="*/ 34 h 3975477"/>
              <a:gd name="connsiteX1" fmla="*/ 11642906 w 12188952"/>
              <a:gd name="connsiteY1" fmla="*/ 225257 h 3975477"/>
              <a:gd name="connsiteX2" fmla="*/ 12188952 w 12188952"/>
              <a:gd name="connsiteY2" fmla="*/ 311174 h 3975477"/>
              <a:gd name="connsiteX3" fmla="*/ 12188952 w 12188952"/>
              <a:gd name="connsiteY3" fmla="*/ 3975477 h 3975477"/>
              <a:gd name="connsiteX4" fmla="*/ 0 w 12188952"/>
              <a:gd name="connsiteY4" fmla="*/ 3975477 h 3975477"/>
              <a:gd name="connsiteX5" fmla="*/ 0 w 12188952"/>
              <a:gd name="connsiteY5" fmla="*/ 1085061 h 3975477"/>
              <a:gd name="connsiteX6" fmla="*/ 552141 w 12188952"/>
              <a:gd name="connsiteY6" fmla="*/ 1079980 h 3975477"/>
              <a:gd name="connsiteX7" fmla="*/ 8942254 w 12188952"/>
              <a:gd name="connsiteY7" fmla="*/ 34 h 39754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88952" h="3975477">
                <a:moveTo>
                  <a:pt x="8942254" y="34"/>
                </a:moveTo>
                <a:cubicBezTo>
                  <a:pt x="9695041" y="1709"/>
                  <a:pt x="10568453" y="66687"/>
                  <a:pt x="11642906" y="225257"/>
                </a:cubicBezTo>
                <a:lnTo>
                  <a:pt x="12188952" y="311174"/>
                </a:lnTo>
                <a:lnTo>
                  <a:pt x="12188952" y="3975477"/>
                </a:lnTo>
                <a:lnTo>
                  <a:pt x="0" y="3975477"/>
                </a:lnTo>
                <a:lnTo>
                  <a:pt x="0" y="1085061"/>
                </a:lnTo>
                <a:lnTo>
                  <a:pt x="552141" y="1079980"/>
                </a:lnTo>
                <a:cubicBezTo>
                  <a:pt x="4849952" y="999477"/>
                  <a:pt x="5931106" y="-6667"/>
                  <a:pt x="8942254" y="34"/>
                </a:cubicBezTo>
                <a:close/>
              </a:path>
            </a:pathLst>
          </a:custGeom>
          <a:solidFill>
            <a:srgbClr val="BCBCBC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grpSp>
        <p:nvGrpSpPr>
          <p:cNvPr id="48" name="Group 47">
            <a:extLst>
              <a:ext uri="{FF2B5EF4-FFF2-40B4-BE49-F238E27FC236}">
                <a16:creationId xmlns:a16="http://schemas.microsoft.com/office/drawing/2014/main" id="{20BEF124-51AA-4E93-80BE-A505FBC283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6214" y="-1"/>
            <a:ext cx="12214827" cy="6858000"/>
            <a:chOff x="-6214" y="-1"/>
            <a:chExt cx="12214827" cy="6858000"/>
          </a:xfrm>
        </p:grpSpPr>
        <p:cxnSp>
          <p:nvCxnSpPr>
            <p:cNvPr id="49" name="Straight Connector 48">
              <a:extLst>
                <a:ext uri="{FF2B5EF4-FFF2-40B4-BE49-F238E27FC236}">
                  <a16:creationId xmlns:a16="http://schemas.microsoft.com/office/drawing/2014/main" id="{1CB7DD01-D102-4059-975F-43EA17EA781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-6214" y="6686283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>
              <a:extLst>
                <a:ext uri="{FF2B5EF4-FFF2-40B4-BE49-F238E27FC236}">
                  <a16:creationId xmlns:a16="http://schemas.microsoft.com/office/drawing/2014/main" id="{316AEE61-7763-4FB1-89B5-4F4123BD42E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>
              <a:extLst>
                <a:ext uri="{FF2B5EF4-FFF2-40B4-BE49-F238E27FC236}">
                  <a16:creationId xmlns:a16="http://schemas.microsoft.com/office/drawing/2014/main" id="{C2D4A1CE-5EA9-4431-97BD-8E5EFE35C8C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993258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>
              <a:extLst>
                <a:ext uri="{FF2B5EF4-FFF2-40B4-BE49-F238E27FC236}">
                  <a16:creationId xmlns:a16="http://schemas.microsoft.com/office/drawing/2014/main" id="{8460321E-C47F-4254-A5FA-5B18275B956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92528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>
              <a:extLst>
                <a:ext uri="{FF2B5EF4-FFF2-40B4-BE49-F238E27FC236}">
                  <a16:creationId xmlns:a16="http://schemas.microsoft.com/office/drawing/2014/main" id="{DCF662BA-073B-4181-B753-3DF150673F5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75922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>
              <a:extLst>
                <a:ext uri="{FF2B5EF4-FFF2-40B4-BE49-F238E27FC236}">
                  <a16:creationId xmlns:a16="http://schemas.microsoft.com/office/drawing/2014/main" id="{5C88FF9D-10D3-4F7A-88F0-A0EBC4D6541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2159316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>
              <a:extLst>
                <a:ext uri="{FF2B5EF4-FFF2-40B4-BE49-F238E27FC236}">
                  <a16:creationId xmlns:a16="http://schemas.microsoft.com/office/drawing/2014/main" id="{B6B83311-827D-41DD-8C78-21861CADCB7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3142710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>
              <a:extLst>
                <a:ext uri="{FF2B5EF4-FFF2-40B4-BE49-F238E27FC236}">
                  <a16:creationId xmlns:a16="http://schemas.microsoft.com/office/drawing/2014/main" id="{CE90578F-08F9-48C0-A14B-8923BDA7F47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4126104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>
              <a:extLst>
                <a:ext uri="{FF2B5EF4-FFF2-40B4-BE49-F238E27FC236}">
                  <a16:creationId xmlns:a16="http://schemas.microsoft.com/office/drawing/2014/main" id="{F433AFD6-92B4-4FB6-8E60-0B0580A908A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109498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>
              <a:extLst>
                <a:ext uri="{FF2B5EF4-FFF2-40B4-BE49-F238E27FC236}">
                  <a16:creationId xmlns:a16="http://schemas.microsoft.com/office/drawing/2014/main" id="{FE5E0FE3-B1C9-4160-8057-4F5E202EBA7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6092892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>
              <a:extLst>
                <a:ext uri="{FF2B5EF4-FFF2-40B4-BE49-F238E27FC236}">
                  <a16:creationId xmlns:a16="http://schemas.microsoft.com/office/drawing/2014/main" id="{0F6BB25E-C93A-42B8-8ED5-34D62AA1A60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76286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>
              <a:extLst>
                <a:ext uri="{FF2B5EF4-FFF2-40B4-BE49-F238E27FC236}">
                  <a16:creationId xmlns:a16="http://schemas.microsoft.com/office/drawing/2014/main" id="{6FF65E0B-172C-40E5-AB66-9D718D1065A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8059680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>
              <a:extLst>
                <a:ext uri="{FF2B5EF4-FFF2-40B4-BE49-F238E27FC236}">
                  <a16:creationId xmlns:a16="http://schemas.microsoft.com/office/drawing/2014/main" id="{757D8268-8D36-41F5-B241-4241FE75E00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043074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>
              <a:extLst>
                <a:ext uri="{FF2B5EF4-FFF2-40B4-BE49-F238E27FC236}">
                  <a16:creationId xmlns:a16="http://schemas.microsoft.com/office/drawing/2014/main" id="{B2AE423C-9EAE-48FE-ADCF-AA73C39A8C0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0026468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>
              <a:extLst>
                <a:ext uri="{FF2B5EF4-FFF2-40B4-BE49-F238E27FC236}">
                  <a16:creationId xmlns:a16="http://schemas.microsoft.com/office/drawing/2014/main" id="{0BBE40C1-0417-4B5B-85C9-D19D1CBFDBF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009862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>
              <a:extLst>
                <a:ext uri="{FF2B5EF4-FFF2-40B4-BE49-F238E27FC236}">
                  <a16:creationId xmlns:a16="http://schemas.microsoft.com/office/drawing/2014/main" id="{76C34153-C20D-4CA5-B2D8-6E5C24A5424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2185786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>
              <a:extLst>
                <a:ext uri="{FF2B5EF4-FFF2-40B4-BE49-F238E27FC236}">
                  <a16:creationId xmlns:a16="http://schemas.microsoft.com/office/drawing/2014/main" id="{F135268F-E9A8-4F13-AFA5-585BEB1E865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71716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>
              <a:extLst>
                <a:ext uri="{FF2B5EF4-FFF2-40B4-BE49-F238E27FC236}">
                  <a16:creationId xmlns:a16="http://schemas.microsoft.com/office/drawing/2014/main" id="{A025137B-59DF-4721-B5C1-A3721B9EC40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714597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>
              <a:extLst>
                <a:ext uri="{FF2B5EF4-FFF2-40B4-BE49-F238E27FC236}">
                  <a16:creationId xmlns:a16="http://schemas.microsoft.com/office/drawing/2014/main" id="{0FC2B378-8386-4C68-9CB0-F7AC9FEB206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257478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>
              <a:extLst>
                <a:ext uri="{FF2B5EF4-FFF2-40B4-BE49-F238E27FC236}">
                  <a16:creationId xmlns:a16="http://schemas.microsoft.com/office/drawing/2014/main" id="{894C46AE-10D8-45E0-B366-AF049B00CEF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800359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>
              <a:extLst>
                <a:ext uri="{FF2B5EF4-FFF2-40B4-BE49-F238E27FC236}">
                  <a16:creationId xmlns:a16="http://schemas.microsoft.com/office/drawing/2014/main" id="{58CF94F5-A88C-47C6-8EEA-4C1883EB5E3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2343240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>
              <a:extLst>
                <a:ext uri="{FF2B5EF4-FFF2-40B4-BE49-F238E27FC236}">
                  <a16:creationId xmlns:a16="http://schemas.microsoft.com/office/drawing/2014/main" id="{2229AFF5-5E80-4E8B-9D3D-7C8C04251C8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2886121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>
              <a:extLst>
                <a:ext uri="{FF2B5EF4-FFF2-40B4-BE49-F238E27FC236}">
                  <a16:creationId xmlns:a16="http://schemas.microsoft.com/office/drawing/2014/main" id="{1590CE47-4B25-4EAA-8807-0B66F9237D8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3429002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>
              <a:extLst>
                <a:ext uri="{FF2B5EF4-FFF2-40B4-BE49-F238E27FC236}">
                  <a16:creationId xmlns:a16="http://schemas.microsoft.com/office/drawing/2014/main" id="{43CCCCAB-336C-4623-AB5A-2BB6CA03FEC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3971883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>
              <a:extLst>
                <a:ext uri="{FF2B5EF4-FFF2-40B4-BE49-F238E27FC236}">
                  <a16:creationId xmlns:a16="http://schemas.microsoft.com/office/drawing/2014/main" id="{EDDE4FD0-E730-462D-8BA4-3D1344AF4FB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4514764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>
              <a:extLst>
                <a:ext uri="{FF2B5EF4-FFF2-40B4-BE49-F238E27FC236}">
                  <a16:creationId xmlns:a16="http://schemas.microsoft.com/office/drawing/2014/main" id="{E15376A8-0B14-49FC-B291-D621A8C2A91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5057645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>
              <a:extLst>
                <a:ext uri="{FF2B5EF4-FFF2-40B4-BE49-F238E27FC236}">
                  <a16:creationId xmlns:a16="http://schemas.microsoft.com/office/drawing/2014/main" id="{02AEA86C-BCE4-4BE9-950D-56709D2B901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5600526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>
              <a:extLst>
                <a:ext uri="{FF2B5EF4-FFF2-40B4-BE49-F238E27FC236}">
                  <a16:creationId xmlns:a16="http://schemas.microsoft.com/office/drawing/2014/main" id="{AF26C89A-6CC8-4CC6-94B3-6D93AD7BAAC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6857999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>
              <a:extLst>
                <a:ext uri="{FF2B5EF4-FFF2-40B4-BE49-F238E27FC236}">
                  <a16:creationId xmlns:a16="http://schemas.microsoft.com/office/drawing/2014/main" id="{A5D401C0-FFAB-49F4-A40B-4FC31739E7C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6613" y="6143407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>
              <a:extLst>
                <a:ext uri="{FF2B5EF4-FFF2-40B4-BE49-F238E27FC236}">
                  <a16:creationId xmlns:a16="http://schemas.microsoft.com/office/drawing/2014/main" id="{EF2C728A-51E5-4299-958B-7BA11BBA3F9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684225" y="171716"/>
              <a:ext cx="0" cy="6511464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78">
              <a:extLst>
                <a:ext uri="{FF2B5EF4-FFF2-40B4-BE49-F238E27FC236}">
                  <a16:creationId xmlns:a16="http://schemas.microsoft.com/office/drawing/2014/main" id="{4F2402A0-30A8-439F-9E1F-2BECA15D7AE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508412" y="173267"/>
              <a:ext cx="0" cy="6511464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1" name="Right Triangle 80">
            <a:extLst>
              <a:ext uri="{FF2B5EF4-FFF2-40B4-BE49-F238E27FC236}">
                <a16:creationId xmlns:a16="http://schemas.microsoft.com/office/drawing/2014/main" id="{592AC99E-ADE8-429A-A4E4-4C1BCA76FE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3500000">
            <a:off x="-281095" y="988448"/>
            <a:ext cx="568289" cy="568289"/>
          </a:xfrm>
          <a:prstGeom prst="rtTriangle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4" name="Picture 3" descr="C:\Users\Fabien\Dropbox\studio sulle risorse idriche della Pianura Lombarda\Loghi\ANBI-Lombardia_trasparente.png">
            <a:extLst>
              <a:ext uri="{FF2B5EF4-FFF2-40B4-BE49-F238E27FC236}">
                <a16:creationId xmlns:a16="http://schemas.microsoft.com/office/drawing/2014/main" id="{9C15D291-2AC2-90AE-6741-E3F072724F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17" y="84593"/>
            <a:ext cx="2018174" cy="432048"/>
          </a:xfrm>
          <a:prstGeom prst="rect">
            <a:avLst/>
          </a:prstGeom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</p:pic>
      <p:sp>
        <p:nvSpPr>
          <p:cNvPr id="7" name="CasellaDiTesto 6">
            <a:extLst>
              <a:ext uri="{FF2B5EF4-FFF2-40B4-BE49-F238E27FC236}">
                <a16:creationId xmlns:a16="http://schemas.microsoft.com/office/drawing/2014/main" id="{BCEC78F5-39DF-6D84-539C-2974E942BBA4}"/>
              </a:ext>
            </a:extLst>
          </p:cNvPr>
          <p:cNvSpPr txBox="1"/>
          <p:nvPr/>
        </p:nvSpPr>
        <p:spPr>
          <a:xfrm>
            <a:off x="2902737" y="2432862"/>
            <a:ext cx="8413146" cy="92333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it-IT" dirty="0">
                <a:solidFill>
                  <a:schemeClr val="tx1"/>
                </a:solidFill>
              </a:rPr>
              <a:t>ANBI Lombardia </a:t>
            </a:r>
            <a:r>
              <a:rPr lang="it-IT" b="1" dirty="0">
                <a:solidFill>
                  <a:schemeClr val="tx1"/>
                </a:solidFill>
              </a:rPr>
              <a:t>partecipa direttamente e continuativamente all’attività normativa e di pianificazione di Regione </a:t>
            </a:r>
            <a:r>
              <a:rPr lang="it-IT" dirty="0">
                <a:solidFill>
                  <a:schemeClr val="tx1"/>
                </a:solidFill>
              </a:rPr>
              <a:t>sui temi acqua e salvaguardia idraulica, provvedendo direttamente alla formulazione di analisi e proposte.</a:t>
            </a:r>
          </a:p>
        </p:txBody>
      </p:sp>
      <p:sp>
        <p:nvSpPr>
          <p:cNvPr id="41" name="CasellaDiTesto 40">
            <a:extLst>
              <a:ext uri="{FF2B5EF4-FFF2-40B4-BE49-F238E27FC236}">
                <a16:creationId xmlns:a16="http://schemas.microsoft.com/office/drawing/2014/main" id="{3833824B-7D18-7530-8802-3F76D04BD10D}"/>
              </a:ext>
            </a:extLst>
          </p:cNvPr>
          <p:cNvSpPr txBox="1"/>
          <p:nvPr/>
        </p:nvSpPr>
        <p:spPr>
          <a:xfrm>
            <a:off x="536893" y="852621"/>
            <a:ext cx="604084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b="1" dirty="0"/>
              <a:t>UNA MIGLIORE GESTIONE DELLE RISORSE IDRICHE IN AGRICOLTURA:</a:t>
            </a:r>
          </a:p>
          <a:p>
            <a:r>
              <a:rPr lang="it-IT" sz="2400" b="1" dirty="0"/>
              <a:t>LE ATTIVITÀ DI ANBI LOMBARDIA</a:t>
            </a:r>
          </a:p>
        </p:txBody>
      </p:sp>
      <p:sp>
        <p:nvSpPr>
          <p:cNvPr id="43" name="AutoShape 2">
            <a:extLst>
              <a:ext uri="{FF2B5EF4-FFF2-40B4-BE49-F238E27FC236}">
                <a16:creationId xmlns:a16="http://schemas.microsoft.com/office/drawing/2014/main" id="{2BE26150-CC60-3E37-0E6C-9D853598D835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535386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1E57C26A-40B2-88F5-265D-F2A4EA0BD8AA}"/>
              </a:ext>
            </a:extLst>
          </p:cNvPr>
          <p:cNvSpPr txBox="1"/>
          <p:nvPr/>
        </p:nvSpPr>
        <p:spPr>
          <a:xfrm>
            <a:off x="554185" y="2426004"/>
            <a:ext cx="2019132" cy="369332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it-IT" b="1" dirty="0"/>
              <a:t>PIANIFICARE</a:t>
            </a:r>
          </a:p>
        </p:txBody>
      </p:sp>
      <p:sp>
        <p:nvSpPr>
          <p:cNvPr id="87" name="CasellaDiTesto 86">
            <a:extLst>
              <a:ext uri="{FF2B5EF4-FFF2-40B4-BE49-F238E27FC236}">
                <a16:creationId xmlns:a16="http://schemas.microsoft.com/office/drawing/2014/main" id="{FD4B53D3-C3D0-43A2-9A41-FC68DDF28EFA}"/>
              </a:ext>
            </a:extLst>
          </p:cNvPr>
          <p:cNvSpPr txBox="1"/>
          <p:nvPr/>
        </p:nvSpPr>
        <p:spPr>
          <a:xfrm>
            <a:off x="2852846" y="3501813"/>
            <a:ext cx="8413143" cy="19288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it-IT"/>
            </a:defPPr>
            <a:lvl1pPr marL="285750" indent="-285750">
              <a:buFont typeface="Wingdings" panose="05000000000000000000" pitchFamily="2" charset="2"/>
              <a:buChar char="Ø"/>
            </a:lvl1pPr>
          </a:lstStyle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it-IT" dirty="0"/>
              <a:t>Piano Generale di Bonifica - PGB</a:t>
            </a:r>
          </a:p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it-IT" dirty="0"/>
              <a:t>Piani comprensoriali di bonifica</a:t>
            </a:r>
          </a:p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it-IT" dirty="0"/>
              <a:t>Piano regionale di Tutela delle Acque - PTA</a:t>
            </a:r>
          </a:p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it-IT" dirty="0"/>
              <a:t>Bilancio idrico regionale (BIR) e Deflusso Ecologico (DE)</a:t>
            </a:r>
          </a:p>
        </p:txBody>
      </p:sp>
      <p:pic>
        <p:nvPicPr>
          <p:cNvPr id="2050" name="Picture 2" descr="Pianificare gli obiettivi -">
            <a:extLst>
              <a:ext uri="{FF2B5EF4-FFF2-40B4-BE49-F238E27FC236}">
                <a16:creationId xmlns:a16="http://schemas.microsoft.com/office/drawing/2014/main" id="{271489EB-905C-E145-BE5D-064C99D5FE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5536" y="244527"/>
            <a:ext cx="2511383" cy="1883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2916767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748618E9-EE2D-4864-9EEE-58939BD4FB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6214" y="-1"/>
            <a:ext cx="12214827" cy="6858000"/>
            <a:chOff x="-6214" y="-1"/>
            <a:chExt cx="12214827" cy="6858000"/>
          </a:xfrm>
        </p:grpSpPr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317D1EC0-23FF-4FC8-B22D-E34878EAA4C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-6214" y="6686283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5AB929A7-258C-4469-AAB4-A67D713F7A8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DA635CDB-2D00-49D5-B26E-0694A25000C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993258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B4288D7A-F857-418D-92F2-368E841B9F2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92528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F1084F50-7F3C-4A4A-877E-FFD9EC7CD88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75922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331E64C1-F4C0-4A94-B319-BB1A0A2450B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2159316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363D8374-8052-417F-AB69-B97EAC43D51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3142710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C7750734-4D51-4019-A003-38A3DE49B43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4126104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71B693D1-DBA2-4D3B-9B37-D9EE8C4112F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109498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1BCD3EA8-E4C0-4AF6-817F-F9F29157A49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6092892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7A170FB3-B397-4AC9-85FD-65388F26D90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76286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BE5EC0B9-49C7-4777-AEC5-B5EF8DE4049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8059680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7902048B-30F7-4434-87A5-140F9BB4BEB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043074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0500A6E2-A41C-4751-8A4E-9A0C5718D93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0026468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FC259517-7BE7-45F9-81C0-3A6362BF143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009862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90652F56-7B71-42B2-AB68-22204A6DF17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2185786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1059830E-1C3D-4D42-8789-524971CB465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71716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B53325A7-86D3-4B52-A7E3-ADDF408B406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714597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6D53F46F-EC12-484C-A4E7-791E57687AC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257478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464ED9CA-8950-47B8-A9ED-22B45CE15FB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800359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E4429F7B-9FD7-438F-8ECA-3FCAD006180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2343240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0C558100-D455-4B41-890C-BCC898B2D16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2886121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F2886397-398A-4318-BE16-2CBAC1902F9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3429002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7D32A3A6-CE6E-4ABD-8522-2C8DC88C070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3971883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F9014C09-5B84-4798-8BDE-C80D76E67B8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4514764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2A29EB9E-ED9D-4C69-8A26-9A7A0A83056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5057645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AA2899F9-1795-416F-8F3D-26EEB684DB6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5600526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E3043474-8625-495C-BD06-3627FD286C5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6857999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D432CE47-7631-408E-8DDC-79EE378B707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6613" y="6143407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B2C8832D-8B8D-4036-B913-2D36314327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684225" y="171716"/>
              <a:ext cx="0" cy="6511464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1CCEFEAF-E87B-4FF2-A947-94CABAA0610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508412" y="173267"/>
              <a:ext cx="0" cy="6511464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2" name="Right Triangle 41">
            <a:extLst>
              <a:ext uri="{FF2B5EF4-FFF2-40B4-BE49-F238E27FC236}">
                <a16:creationId xmlns:a16="http://schemas.microsoft.com/office/drawing/2014/main" id="{2437C4A8-8E3A-4ADA-93B9-64737CE1AB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3500000">
            <a:off x="-281093" y="2607907"/>
            <a:ext cx="568289" cy="568289"/>
          </a:xfrm>
          <a:prstGeom prst="rtTriangle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 useBgFill="1">
        <p:nvSpPr>
          <p:cNvPr id="44" name="Rectangle 43">
            <a:extLst>
              <a:ext uri="{FF2B5EF4-FFF2-40B4-BE49-F238E27FC236}">
                <a16:creationId xmlns:a16="http://schemas.microsoft.com/office/drawing/2014/main" id="{BA6285CA-6AFA-4F27-AFB5-1B32CDE09B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 useBgFill="1">
        <p:nvSpPr>
          <p:cNvPr id="46" name="Freeform: Shape 45">
            <a:extLst>
              <a:ext uri="{FF2B5EF4-FFF2-40B4-BE49-F238E27FC236}">
                <a16:creationId xmlns:a16="http://schemas.microsoft.com/office/drawing/2014/main" id="{DD5B1FFE-F94F-4D15-8DF0-16558755F8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637" y="2882524"/>
            <a:ext cx="12184765" cy="3975477"/>
          </a:xfrm>
          <a:custGeom>
            <a:avLst/>
            <a:gdLst>
              <a:gd name="connsiteX0" fmla="*/ 8942254 w 12188952"/>
              <a:gd name="connsiteY0" fmla="*/ 34 h 3975477"/>
              <a:gd name="connsiteX1" fmla="*/ 11642906 w 12188952"/>
              <a:gd name="connsiteY1" fmla="*/ 225257 h 3975477"/>
              <a:gd name="connsiteX2" fmla="*/ 12188952 w 12188952"/>
              <a:gd name="connsiteY2" fmla="*/ 311174 h 3975477"/>
              <a:gd name="connsiteX3" fmla="*/ 12188952 w 12188952"/>
              <a:gd name="connsiteY3" fmla="*/ 3975477 h 3975477"/>
              <a:gd name="connsiteX4" fmla="*/ 0 w 12188952"/>
              <a:gd name="connsiteY4" fmla="*/ 3975477 h 3975477"/>
              <a:gd name="connsiteX5" fmla="*/ 0 w 12188952"/>
              <a:gd name="connsiteY5" fmla="*/ 1085061 h 3975477"/>
              <a:gd name="connsiteX6" fmla="*/ 552141 w 12188952"/>
              <a:gd name="connsiteY6" fmla="*/ 1079980 h 3975477"/>
              <a:gd name="connsiteX7" fmla="*/ 8942254 w 12188952"/>
              <a:gd name="connsiteY7" fmla="*/ 34 h 39754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88952" h="3975477">
                <a:moveTo>
                  <a:pt x="8942254" y="34"/>
                </a:moveTo>
                <a:cubicBezTo>
                  <a:pt x="9695041" y="1709"/>
                  <a:pt x="10568453" y="66687"/>
                  <a:pt x="11642906" y="225257"/>
                </a:cubicBezTo>
                <a:lnTo>
                  <a:pt x="12188952" y="311174"/>
                </a:lnTo>
                <a:lnTo>
                  <a:pt x="12188952" y="3975477"/>
                </a:lnTo>
                <a:lnTo>
                  <a:pt x="0" y="3975477"/>
                </a:lnTo>
                <a:lnTo>
                  <a:pt x="0" y="1085061"/>
                </a:lnTo>
                <a:lnTo>
                  <a:pt x="552141" y="1079980"/>
                </a:lnTo>
                <a:cubicBezTo>
                  <a:pt x="4849952" y="999477"/>
                  <a:pt x="5931106" y="-6667"/>
                  <a:pt x="8942254" y="34"/>
                </a:cubicBezTo>
                <a:close/>
              </a:path>
            </a:pathLst>
          </a:custGeom>
          <a:solidFill>
            <a:srgbClr val="BCBCBC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grpSp>
        <p:nvGrpSpPr>
          <p:cNvPr id="48" name="Group 47">
            <a:extLst>
              <a:ext uri="{FF2B5EF4-FFF2-40B4-BE49-F238E27FC236}">
                <a16:creationId xmlns:a16="http://schemas.microsoft.com/office/drawing/2014/main" id="{20BEF124-51AA-4E93-80BE-A505FBC283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6214" y="-1"/>
            <a:ext cx="12214827" cy="6858000"/>
            <a:chOff x="-6214" y="-1"/>
            <a:chExt cx="12214827" cy="6858000"/>
          </a:xfrm>
        </p:grpSpPr>
        <p:cxnSp>
          <p:nvCxnSpPr>
            <p:cNvPr id="49" name="Straight Connector 48">
              <a:extLst>
                <a:ext uri="{FF2B5EF4-FFF2-40B4-BE49-F238E27FC236}">
                  <a16:creationId xmlns:a16="http://schemas.microsoft.com/office/drawing/2014/main" id="{1CB7DD01-D102-4059-975F-43EA17EA781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-6214" y="6686283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>
              <a:extLst>
                <a:ext uri="{FF2B5EF4-FFF2-40B4-BE49-F238E27FC236}">
                  <a16:creationId xmlns:a16="http://schemas.microsoft.com/office/drawing/2014/main" id="{316AEE61-7763-4FB1-89B5-4F4123BD42E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>
              <a:extLst>
                <a:ext uri="{FF2B5EF4-FFF2-40B4-BE49-F238E27FC236}">
                  <a16:creationId xmlns:a16="http://schemas.microsoft.com/office/drawing/2014/main" id="{C2D4A1CE-5EA9-4431-97BD-8E5EFE35C8C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993258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>
              <a:extLst>
                <a:ext uri="{FF2B5EF4-FFF2-40B4-BE49-F238E27FC236}">
                  <a16:creationId xmlns:a16="http://schemas.microsoft.com/office/drawing/2014/main" id="{8460321E-C47F-4254-A5FA-5B18275B956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92528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>
              <a:extLst>
                <a:ext uri="{FF2B5EF4-FFF2-40B4-BE49-F238E27FC236}">
                  <a16:creationId xmlns:a16="http://schemas.microsoft.com/office/drawing/2014/main" id="{DCF662BA-073B-4181-B753-3DF150673F5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75922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>
              <a:extLst>
                <a:ext uri="{FF2B5EF4-FFF2-40B4-BE49-F238E27FC236}">
                  <a16:creationId xmlns:a16="http://schemas.microsoft.com/office/drawing/2014/main" id="{5C88FF9D-10D3-4F7A-88F0-A0EBC4D6541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2159316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>
              <a:extLst>
                <a:ext uri="{FF2B5EF4-FFF2-40B4-BE49-F238E27FC236}">
                  <a16:creationId xmlns:a16="http://schemas.microsoft.com/office/drawing/2014/main" id="{B6B83311-827D-41DD-8C78-21861CADCB7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3142710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>
              <a:extLst>
                <a:ext uri="{FF2B5EF4-FFF2-40B4-BE49-F238E27FC236}">
                  <a16:creationId xmlns:a16="http://schemas.microsoft.com/office/drawing/2014/main" id="{CE90578F-08F9-48C0-A14B-8923BDA7F47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4126104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>
              <a:extLst>
                <a:ext uri="{FF2B5EF4-FFF2-40B4-BE49-F238E27FC236}">
                  <a16:creationId xmlns:a16="http://schemas.microsoft.com/office/drawing/2014/main" id="{F433AFD6-92B4-4FB6-8E60-0B0580A908A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109498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>
              <a:extLst>
                <a:ext uri="{FF2B5EF4-FFF2-40B4-BE49-F238E27FC236}">
                  <a16:creationId xmlns:a16="http://schemas.microsoft.com/office/drawing/2014/main" id="{FE5E0FE3-B1C9-4160-8057-4F5E202EBA7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6092892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>
              <a:extLst>
                <a:ext uri="{FF2B5EF4-FFF2-40B4-BE49-F238E27FC236}">
                  <a16:creationId xmlns:a16="http://schemas.microsoft.com/office/drawing/2014/main" id="{0F6BB25E-C93A-42B8-8ED5-34D62AA1A60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76286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>
              <a:extLst>
                <a:ext uri="{FF2B5EF4-FFF2-40B4-BE49-F238E27FC236}">
                  <a16:creationId xmlns:a16="http://schemas.microsoft.com/office/drawing/2014/main" id="{6FF65E0B-172C-40E5-AB66-9D718D1065A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8059680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>
              <a:extLst>
                <a:ext uri="{FF2B5EF4-FFF2-40B4-BE49-F238E27FC236}">
                  <a16:creationId xmlns:a16="http://schemas.microsoft.com/office/drawing/2014/main" id="{757D8268-8D36-41F5-B241-4241FE75E00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043074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>
              <a:extLst>
                <a:ext uri="{FF2B5EF4-FFF2-40B4-BE49-F238E27FC236}">
                  <a16:creationId xmlns:a16="http://schemas.microsoft.com/office/drawing/2014/main" id="{B2AE423C-9EAE-48FE-ADCF-AA73C39A8C0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0026468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>
              <a:extLst>
                <a:ext uri="{FF2B5EF4-FFF2-40B4-BE49-F238E27FC236}">
                  <a16:creationId xmlns:a16="http://schemas.microsoft.com/office/drawing/2014/main" id="{0BBE40C1-0417-4B5B-85C9-D19D1CBFDBF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009862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>
              <a:extLst>
                <a:ext uri="{FF2B5EF4-FFF2-40B4-BE49-F238E27FC236}">
                  <a16:creationId xmlns:a16="http://schemas.microsoft.com/office/drawing/2014/main" id="{76C34153-C20D-4CA5-B2D8-6E5C24A5424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2185786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>
              <a:extLst>
                <a:ext uri="{FF2B5EF4-FFF2-40B4-BE49-F238E27FC236}">
                  <a16:creationId xmlns:a16="http://schemas.microsoft.com/office/drawing/2014/main" id="{F135268F-E9A8-4F13-AFA5-585BEB1E865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71716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>
              <a:extLst>
                <a:ext uri="{FF2B5EF4-FFF2-40B4-BE49-F238E27FC236}">
                  <a16:creationId xmlns:a16="http://schemas.microsoft.com/office/drawing/2014/main" id="{A025137B-59DF-4721-B5C1-A3721B9EC40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714597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>
              <a:extLst>
                <a:ext uri="{FF2B5EF4-FFF2-40B4-BE49-F238E27FC236}">
                  <a16:creationId xmlns:a16="http://schemas.microsoft.com/office/drawing/2014/main" id="{0FC2B378-8386-4C68-9CB0-F7AC9FEB206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257478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>
              <a:extLst>
                <a:ext uri="{FF2B5EF4-FFF2-40B4-BE49-F238E27FC236}">
                  <a16:creationId xmlns:a16="http://schemas.microsoft.com/office/drawing/2014/main" id="{894C46AE-10D8-45E0-B366-AF049B00CEF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800359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>
              <a:extLst>
                <a:ext uri="{FF2B5EF4-FFF2-40B4-BE49-F238E27FC236}">
                  <a16:creationId xmlns:a16="http://schemas.microsoft.com/office/drawing/2014/main" id="{58CF94F5-A88C-47C6-8EEA-4C1883EB5E3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2343240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>
              <a:extLst>
                <a:ext uri="{FF2B5EF4-FFF2-40B4-BE49-F238E27FC236}">
                  <a16:creationId xmlns:a16="http://schemas.microsoft.com/office/drawing/2014/main" id="{2229AFF5-5E80-4E8B-9D3D-7C8C04251C8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2886121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>
              <a:extLst>
                <a:ext uri="{FF2B5EF4-FFF2-40B4-BE49-F238E27FC236}">
                  <a16:creationId xmlns:a16="http://schemas.microsoft.com/office/drawing/2014/main" id="{1590CE47-4B25-4EAA-8807-0B66F9237D8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3429002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>
              <a:extLst>
                <a:ext uri="{FF2B5EF4-FFF2-40B4-BE49-F238E27FC236}">
                  <a16:creationId xmlns:a16="http://schemas.microsoft.com/office/drawing/2014/main" id="{43CCCCAB-336C-4623-AB5A-2BB6CA03FEC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3971883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>
              <a:extLst>
                <a:ext uri="{FF2B5EF4-FFF2-40B4-BE49-F238E27FC236}">
                  <a16:creationId xmlns:a16="http://schemas.microsoft.com/office/drawing/2014/main" id="{EDDE4FD0-E730-462D-8BA4-3D1344AF4FB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4514764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>
              <a:extLst>
                <a:ext uri="{FF2B5EF4-FFF2-40B4-BE49-F238E27FC236}">
                  <a16:creationId xmlns:a16="http://schemas.microsoft.com/office/drawing/2014/main" id="{E15376A8-0B14-49FC-B291-D621A8C2A91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5057645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>
              <a:extLst>
                <a:ext uri="{FF2B5EF4-FFF2-40B4-BE49-F238E27FC236}">
                  <a16:creationId xmlns:a16="http://schemas.microsoft.com/office/drawing/2014/main" id="{02AEA86C-BCE4-4BE9-950D-56709D2B901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5600526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>
              <a:extLst>
                <a:ext uri="{FF2B5EF4-FFF2-40B4-BE49-F238E27FC236}">
                  <a16:creationId xmlns:a16="http://schemas.microsoft.com/office/drawing/2014/main" id="{AF26C89A-6CC8-4CC6-94B3-6D93AD7BAAC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6857999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>
              <a:extLst>
                <a:ext uri="{FF2B5EF4-FFF2-40B4-BE49-F238E27FC236}">
                  <a16:creationId xmlns:a16="http://schemas.microsoft.com/office/drawing/2014/main" id="{A5D401C0-FFAB-49F4-A40B-4FC31739E7C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6613" y="6143407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>
              <a:extLst>
                <a:ext uri="{FF2B5EF4-FFF2-40B4-BE49-F238E27FC236}">
                  <a16:creationId xmlns:a16="http://schemas.microsoft.com/office/drawing/2014/main" id="{EF2C728A-51E5-4299-958B-7BA11BBA3F9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684225" y="171716"/>
              <a:ext cx="0" cy="6511464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78">
              <a:extLst>
                <a:ext uri="{FF2B5EF4-FFF2-40B4-BE49-F238E27FC236}">
                  <a16:creationId xmlns:a16="http://schemas.microsoft.com/office/drawing/2014/main" id="{4F2402A0-30A8-439F-9E1F-2BECA15D7AE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508412" y="173267"/>
              <a:ext cx="0" cy="6511464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1" name="Right Triangle 80">
            <a:extLst>
              <a:ext uri="{FF2B5EF4-FFF2-40B4-BE49-F238E27FC236}">
                <a16:creationId xmlns:a16="http://schemas.microsoft.com/office/drawing/2014/main" id="{592AC99E-ADE8-429A-A4E4-4C1BCA76FE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3500000">
            <a:off x="-281095" y="988448"/>
            <a:ext cx="568289" cy="568289"/>
          </a:xfrm>
          <a:prstGeom prst="rtTriangle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4" name="Picture 3" descr="C:\Users\Fabien\Dropbox\studio sulle risorse idriche della Pianura Lombarda\Loghi\ANBI-Lombardia_trasparente.png">
            <a:extLst>
              <a:ext uri="{FF2B5EF4-FFF2-40B4-BE49-F238E27FC236}">
                <a16:creationId xmlns:a16="http://schemas.microsoft.com/office/drawing/2014/main" id="{9C15D291-2AC2-90AE-6741-E3F072724F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17" y="84593"/>
            <a:ext cx="2018174" cy="432048"/>
          </a:xfrm>
          <a:prstGeom prst="rect">
            <a:avLst/>
          </a:prstGeom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</p:pic>
      <p:sp>
        <p:nvSpPr>
          <p:cNvPr id="41" name="CasellaDiTesto 40">
            <a:extLst>
              <a:ext uri="{FF2B5EF4-FFF2-40B4-BE49-F238E27FC236}">
                <a16:creationId xmlns:a16="http://schemas.microsoft.com/office/drawing/2014/main" id="{3833824B-7D18-7530-8802-3F76D04BD10D}"/>
              </a:ext>
            </a:extLst>
          </p:cNvPr>
          <p:cNvSpPr txBox="1"/>
          <p:nvPr/>
        </p:nvSpPr>
        <p:spPr>
          <a:xfrm>
            <a:off x="536893" y="852621"/>
            <a:ext cx="604084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b="1" dirty="0"/>
              <a:t>UNA MIGLIORE GESTIONE DELLE RISORSE IDRICHE IN AGRICOLTURA:</a:t>
            </a:r>
          </a:p>
          <a:p>
            <a:r>
              <a:rPr lang="it-IT" sz="2400" b="1" dirty="0"/>
              <a:t>LE ATTIVITÀ DI ANBI LOMBARDIA</a:t>
            </a:r>
          </a:p>
        </p:txBody>
      </p:sp>
      <p:sp>
        <p:nvSpPr>
          <p:cNvPr id="43" name="AutoShape 2">
            <a:extLst>
              <a:ext uri="{FF2B5EF4-FFF2-40B4-BE49-F238E27FC236}">
                <a16:creationId xmlns:a16="http://schemas.microsoft.com/office/drawing/2014/main" id="{2BE26150-CC60-3E37-0E6C-9D853598D835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535386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1E57C26A-40B2-88F5-265D-F2A4EA0BD8AA}"/>
              </a:ext>
            </a:extLst>
          </p:cNvPr>
          <p:cNvSpPr txBox="1"/>
          <p:nvPr/>
        </p:nvSpPr>
        <p:spPr>
          <a:xfrm>
            <a:off x="554185" y="2426004"/>
            <a:ext cx="2019132" cy="369332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it-IT" b="1" dirty="0"/>
              <a:t>INTERVENIRE</a:t>
            </a:r>
          </a:p>
        </p:txBody>
      </p:sp>
      <p:sp>
        <p:nvSpPr>
          <p:cNvPr id="87" name="CasellaDiTesto 86">
            <a:extLst>
              <a:ext uri="{FF2B5EF4-FFF2-40B4-BE49-F238E27FC236}">
                <a16:creationId xmlns:a16="http://schemas.microsoft.com/office/drawing/2014/main" id="{FD4B53D3-C3D0-43A2-9A41-FC68DDF28EFA}"/>
              </a:ext>
            </a:extLst>
          </p:cNvPr>
          <p:cNvSpPr txBox="1"/>
          <p:nvPr/>
        </p:nvSpPr>
        <p:spPr>
          <a:xfrm>
            <a:off x="3331787" y="2405086"/>
            <a:ext cx="8638061" cy="4278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it-IT"/>
            </a:defPPr>
            <a:lvl1pPr marL="285750" indent="-285750">
              <a:buFont typeface="Wingdings" panose="05000000000000000000" pitchFamily="2" charset="2"/>
              <a:buChar char="Ø"/>
            </a:lvl1pPr>
          </a:lstStyle>
          <a:p>
            <a:pPr>
              <a:spcBef>
                <a:spcPts val="600"/>
              </a:spcBef>
            </a:pPr>
            <a:r>
              <a:rPr lang="it-IT" b="1" dirty="0"/>
              <a:t>Miglioramento dei metodi irrigui nelle aree dove vi è ricarica della falda</a:t>
            </a:r>
            <a:r>
              <a:rPr lang="it-IT" dirty="0"/>
              <a:t> (territori a monte della fascia dei fontanili): in tali aree non è pensabile e nemmeno auspicabile il loro abbandono repentino mentre è possibile invece intervenire migliorando al massimo tali pratiche. </a:t>
            </a:r>
          </a:p>
          <a:p>
            <a:pPr>
              <a:spcBef>
                <a:spcPts val="600"/>
              </a:spcBef>
            </a:pPr>
            <a:r>
              <a:rPr lang="it-IT" b="1" dirty="0"/>
              <a:t>Conversione dei metodi irrigui nelle aree dove non vi è interscambio con la falda </a:t>
            </a:r>
            <a:r>
              <a:rPr lang="it-IT" dirty="0"/>
              <a:t>(territori a valle della fascia dei fontanili):è necessario favorire la conversione a metodi irrigui ad alta efficienza idraulica ed energetica ovunque vi sia sollevamento con l’impiego di energia e in nei territori della bassa pianura ove non vi è ricarica della falda.</a:t>
            </a:r>
          </a:p>
          <a:p>
            <a:pPr>
              <a:spcBef>
                <a:spcPts val="600"/>
              </a:spcBef>
            </a:pPr>
            <a:r>
              <a:rPr lang="it-IT" b="1" dirty="0"/>
              <a:t>Interventi innovativi di ammodernamento delle reti irrigue</a:t>
            </a:r>
            <a:r>
              <a:rPr lang="it-IT" dirty="0"/>
              <a:t> (paratoie automatizzate e </a:t>
            </a:r>
            <a:r>
              <a:rPr lang="it-IT" dirty="0" err="1"/>
              <a:t>bacinizzazione</a:t>
            </a:r>
            <a:r>
              <a:rPr lang="it-IT" dirty="0"/>
              <a:t>)</a:t>
            </a:r>
          </a:p>
          <a:p>
            <a:pPr>
              <a:spcBef>
                <a:spcPts val="600"/>
              </a:spcBef>
            </a:pPr>
            <a:r>
              <a:rPr lang="it-IT" b="1" dirty="0"/>
              <a:t>Riuso delle acque reflue e delle acque provenienti dalle cave dismesse</a:t>
            </a:r>
            <a:endParaRPr lang="it-IT" dirty="0"/>
          </a:p>
          <a:p>
            <a:pPr>
              <a:spcBef>
                <a:spcPts val="600"/>
              </a:spcBef>
            </a:pPr>
            <a:r>
              <a:rPr lang="it-IT" b="1" dirty="0"/>
              <a:t>Produzione di energia rinnovabile</a:t>
            </a:r>
            <a:r>
              <a:rPr lang="it-IT" dirty="0"/>
              <a:t>: installazione di pannelli fotovoltaici flottanti sugli specchi d’acqua e di pannelli fissi a copertura di canali</a:t>
            </a:r>
          </a:p>
        </p:txBody>
      </p:sp>
      <p:pic>
        <p:nvPicPr>
          <p:cNvPr id="6" name="Immagine 5" descr="Immagine che contiene mappa&#10;&#10;Descrizione generata automaticamente">
            <a:extLst>
              <a:ext uri="{FF2B5EF4-FFF2-40B4-BE49-F238E27FC236}">
                <a16:creationId xmlns:a16="http://schemas.microsoft.com/office/drawing/2014/main" id="{EFE44C2F-1FFC-6874-B928-764866CD5AF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892" y="3187650"/>
            <a:ext cx="3036720" cy="2889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5699980"/>
      </p:ext>
    </p:extLst>
  </p:cSld>
  <p:clrMapOvr>
    <a:masterClrMapping/>
  </p:clrMapOvr>
</p:sld>
</file>

<file path=ppt/theme/theme1.xml><?xml version="1.0" encoding="utf-8"?>
<a:theme xmlns:a="http://schemas.openxmlformats.org/drawingml/2006/main" name="CosineVTI">
  <a:themeElements>
    <a:clrScheme name="Custom 133">
      <a:dk1>
        <a:sysClr val="windowText" lastClr="000000"/>
      </a:dk1>
      <a:lt1>
        <a:sysClr val="window" lastClr="FFFFFF"/>
      </a:lt1>
      <a:dk2>
        <a:srgbClr val="2A2735"/>
      </a:dk2>
      <a:lt2>
        <a:srgbClr val="EEEEEE"/>
      </a:lt2>
      <a:accent1>
        <a:srgbClr val="1EBE9B"/>
      </a:accent1>
      <a:accent2>
        <a:srgbClr val="8F99BB"/>
      </a:accent2>
      <a:accent3>
        <a:srgbClr val="FD8686"/>
      </a:accent3>
      <a:accent4>
        <a:srgbClr val="A3A3C1"/>
      </a:accent4>
      <a:accent5>
        <a:srgbClr val="7162FE"/>
      </a:accent5>
      <a:accent6>
        <a:srgbClr val="E76445"/>
      </a:accent6>
      <a:hlink>
        <a:srgbClr val="EF08F7"/>
      </a:hlink>
      <a:folHlink>
        <a:srgbClr val="8477FE"/>
      </a:folHlink>
    </a:clrScheme>
    <a:fontScheme name="Custom 50">
      <a:majorFont>
        <a:latin typeface="Grandview"/>
        <a:ea typeface=""/>
        <a:cs typeface=""/>
      </a:majorFont>
      <a:minorFont>
        <a:latin typeface="Grandview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osineVTI" id="{4F4449D5-5E9D-4D83-9E2A-939F9CF20276}" vid="{03166EA1-370F-4321-A61E-8851365B4312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1032</Words>
  <Application>Microsoft Office PowerPoint</Application>
  <PresentationFormat>Widescreen</PresentationFormat>
  <Paragraphs>72</Paragraphs>
  <Slides>10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4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10</vt:i4>
      </vt:variant>
    </vt:vector>
  </HeadingPairs>
  <TitlesOfParts>
    <vt:vector size="15" baseType="lpstr">
      <vt:lpstr>Arial</vt:lpstr>
      <vt:lpstr>Grandview</vt:lpstr>
      <vt:lpstr>Wingdings</vt:lpstr>
      <vt:lpstr>Wingdings 2</vt:lpstr>
      <vt:lpstr>CosineVTI</vt:lpstr>
      <vt:lpstr>Cambiamento climatico e siccità: l’impatto sul Cremasco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Cambiamento climatico e siccità: l’impatto sul Cremasco</dc:title>
  <dc:creator>Fabio Olivotti</dc:creator>
  <cp:lastModifiedBy>Piloni Matteo</cp:lastModifiedBy>
  <cp:revision>14</cp:revision>
  <dcterms:created xsi:type="dcterms:W3CDTF">2023-04-12T12:13:18Z</dcterms:created>
  <dcterms:modified xsi:type="dcterms:W3CDTF">2023-04-17T12:44:53Z</dcterms:modified>
</cp:coreProperties>
</file>